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59" r:id="rId6"/>
    <p:sldId id="283" r:id="rId7"/>
    <p:sldId id="261" r:id="rId8"/>
    <p:sldId id="262" r:id="rId9"/>
    <p:sldId id="263" r:id="rId10"/>
    <p:sldId id="269" r:id="rId11"/>
    <p:sldId id="270" r:id="rId12"/>
    <p:sldId id="267" r:id="rId13"/>
    <p:sldId id="271" r:id="rId14"/>
    <p:sldId id="272" r:id="rId15"/>
    <p:sldId id="273" r:id="rId16"/>
    <p:sldId id="282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151"/>
    <a:srgbClr val="952323"/>
    <a:srgbClr val="DCDC6B"/>
    <a:srgbClr val="98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EBB6DC-471A-44EE-8BF3-117B1A9039CB}" v="1826" dt="2020-04-17T13:05:33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Gutierrez Guillen" userId="4ad3b2ea-1402-465e-b2e0-946e93052415" providerId="ADAL" clId="{C1EBB6DC-471A-44EE-8BF3-117B1A9039CB}"/>
    <pc:docChg chg="undo custSel mod delSld modSld sldOrd modShowInfo">
      <pc:chgData name="Maria Gutierrez Guillen" userId="4ad3b2ea-1402-465e-b2e0-946e93052415" providerId="ADAL" clId="{C1EBB6DC-471A-44EE-8BF3-117B1A9039CB}" dt="2020-04-17T13:30:53.860" v="5738" actId="2744"/>
      <pc:docMkLst>
        <pc:docMk/>
      </pc:docMkLst>
      <pc:sldChg chg="addSp modSp modTransition modNotesTx">
        <pc:chgData name="Maria Gutierrez Guillen" userId="4ad3b2ea-1402-465e-b2e0-946e93052415" providerId="ADAL" clId="{C1EBB6DC-471A-44EE-8BF3-117B1A9039CB}" dt="2020-04-17T12:48:35.328" v="5711"/>
        <pc:sldMkLst>
          <pc:docMk/>
          <pc:sldMk cId="3425912426" sldId="256"/>
        </pc:sldMkLst>
        <pc:spChg chg="mod">
          <ac:chgData name="Maria Gutierrez Guillen" userId="4ad3b2ea-1402-465e-b2e0-946e93052415" providerId="ADAL" clId="{C1EBB6DC-471A-44EE-8BF3-117B1A9039CB}" dt="2020-04-12T14:42:15.622" v="5657" actId="1076"/>
          <ac:spMkLst>
            <pc:docMk/>
            <pc:sldMk cId="3425912426" sldId="256"/>
            <ac:spMk id="3" creationId="{0BCDB2E6-94D0-403A-9A3B-DDEB55574C91}"/>
          </ac:spMkLst>
        </pc:spChg>
        <pc:picChg chg="add mod modCrop">
          <ac:chgData name="Maria Gutierrez Guillen" userId="4ad3b2ea-1402-465e-b2e0-946e93052415" providerId="ADAL" clId="{C1EBB6DC-471A-44EE-8BF3-117B1A9039CB}" dt="2020-04-12T14:50:38.811" v="5686" actId="1038"/>
          <ac:picMkLst>
            <pc:docMk/>
            <pc:sldMk cId="3425912426" sldId="256"/>
            <ac:picMk id="4" creationId="{2A145650-838E-4C3E-90A0-0290DDCA403E}"/>
          </ac:picMkLst>
        </pc:picChg>
        <pc:picChg chg="add mod">
          <ac:chgData name="Maria Gutierrez Guillen" userId="4ad3b2ea-1402-465e-b2e0-946e93052415" providerId="ADAL" clId="{C1EBB6DC-471A-44EE-8BF3-117B1A9039CB}" dt="2020-04-05T09:15:37.282" v="2813" actId="14100"/>
          <ac:picMkLst>
            <pc:docMk/>
            <pc:sldMk cId="3425912426" sldId="256"/>
            <ac:picMk id="5" creationId="{B8B2B178-DE35-4974-9BBC-77C847CC57F5}"/>
          </ac:picMkLst>
        </pc:picChg>
        <pc:picChg chg="add mod">
          <ac:chgData name="Maria Gutierrez Guillen" userId="4ad3b2ea-1402-465e-b2e0-946e93052415" providerId="ADAL" clId="{C1EBB6DC-471A-44EE-8BF3-117B1A9039CB}" dt="2020-04-12T14:50:33.140" v="5677" actId="1035"/>
          <ac:picMkLst>
            <pc:docMk/>
            <pc:sldMk cId="3425912426" sldId="256"/>
            <ac:picMk id="6" creationId="{B11E7BB8-7EAD-41A1-A52C-16188FD053CE}"/>
          </ac:picMkLst>
        </pc:picChg>
      </pc:sldChg>
      <pc:sldChg chg="addSp delSp modSp modTransition modAnim">
        <pc:chgData name="Maria Gutierrez Guillen" userId="4ad3b2ea-1402-465e-b2e0-946e93052415" providerId="ADAL" clId="{C1EBB6DC-471A-44EE-8BF3-117B1A9039CB}" dt="2020-04-17T13:05:43.570" v="5735" actId="1076"/>
        <pc:sldMkLst>
          <pc:docMk/>
          <pc:sldMk cId="3411330551" sldId="257"/>
        </pc:sldMkLst>
        <pc:spChg chg="mod">
          <ac:chgData name="Maria Gutierrez Guillen" userId="4ad3b2ea-1402-465e-b2e0-946e93052415" providerId="ADAL" clId="{C1EBB6DC-471A-44EE-8BF3-117B1A9039CB}" dt="2020-04-17T13:05:43.570" v="5735" actId="1076"/>
          <ac:spMkLst>
            <pc:docMk/>
            <pc:sldMk cId="3411330551" sldId="257"/>
            <ac:spMk id="2" creationId="{4CB4263F-4C53-4967-BDE3-EEDE3AC362F9}"/>
          </ac:spMkLst>
        </pc:spChg>
        <pc:spChg chg="mod">
          <ac:chgData name="Maria Gutierrez Guillen" userId="4ad3b2ea-1402-465e-b2e0-946e93052415" providerId="ADAL" clId="{C1EBB6DC-471A-44EE-8BF3-117B1A9039CB}" dt="2020-04-05T08:48:02.132" v="2709" actId="20577"/>
          <ac:spMkLst>
            <pc:docMk/>
            <pc:sldMk cId="3411330551" sldId="257"/>
            <ac:spMk id="3" creationId="{0DC1B7E6-CC5F-4CBA-9A02-3F3035B3BB39}"/>
          </ac:spMkLst>
        </pc:spChg>
        <pc:spChg chg="add del mod">
          <ac:chgData name="Maria Gutierrez Guillen" userId="4ad3b2ea-1402-465e-b2e0-946e93052415" providerId="ADAL" clId="{C1EBB6DC-471A-44EE-8BF3-117B1A9039CB}" dt="2020-04-11T09:28:09.740" v="5481"/>
          <ac:spMkLst>
            <pc:docMk/>
            <pc:sldMk cId="3411330551" sldId="257"/>
            <ac:spMk id="4" creationId="{12D71390-7F9D-44BF-BCB7-2DC1078DB15A}"/>
          </ac:spMkLst>
        </pc:spChg>
        <pc:spChg chg="add mod">
          <ac:chgData name="Maria Gutierrez Guillen" userId="4ad3b2ea-1402-465e-b2e0-946e93052415" providerId="ADAL" clId="{C1EBB6DC-471A-44EE-8BF3-117B1A9039CB}" dt="2020-04-05T09:22:41.503" v="2835" actId="13822"/>
          <ac:spMkLst>
            <pc:docMk/>
            <pc:sldMk cId="3411330551" sldId="257"/>
            <ac:spMk id="6" creationId="{F145BD52-A17C-443A-A538-D7FC6A118D29}"/>
          </ac:spMkLst>
        </pc:spChg>
        <pc:spChg chg="add mod">
          <ac:chgData name="Maria Gutierrez Guillen" userId="4ad3b2ea-1402-465e-b2e0-946e93052415" providerId="ADAL" clId="{C1EBB6DC-471A-44EE-8BF3-117B1A9039CB}" dt="2020-04-17T12:40:18.735" v="5708" actId="1076"/>
          <ac:spMkLst>
            <pc:docMk/>
            <pc:sldMk cId="3411330551" sldId="257"/>
            <ac:spMk id="7" creationId="{ED5F749F-E6DA-4611-9C6A-8FA1C1D50682}"/>
          </ac:spMkLst>
        </pc:spChg>
        <pc:graphicFrameChg chg="add del mod">
          <ac:chgData name="Maria Gutierrez Guillen" userId="4ad3b2ea-1402-465e-b2e0-946e93052415" providerId="ADAL" clId="{C1EBB6DC-471A-44EE-8BF3-117B1A9039CB}" dt="2020-04-05T08:47:59.988" v="2708" actId="1032"/>
          <ac:graphicFrameMkLst>
            <pc:docMk/>
            <pc:sldMk cId="3411330551" sldId="257"/>
            <ac:graphicFrameMk id="4" creationId="{F6784081-FD33-4FED-97BE-C9082747C8B8}"/>
          </ac:graphicFrameMkLst>
        </pc:graphicFrameChg>
        <pc:picChg chg="add mod">
          <ac:chgData name="Maria Gutierrez Guillen" userId="4ad3b2ea-1402-465e-b2e0-946e93052415" providerId="ADAL" clId="{C1EBB6DC-471A-44EE-8BF3-117B1A9039CB}" dt="2020-04-05T09:20:56.334" v="2817" actId="1076"/>
          <ac:picMkLst>
            <pc:docMk/>
            <pc:sldMk cId="3411330551" sldId="257"/>
            <ac:picMk id="5" creationId="{0F2B9E1B-E361-437D-99B7-BB2F30EC8DCF}"/>
          </ac:picMkLst>
        </pc:picChg>
        <pc:picChg chg="add mod">
          <ac:chgData name="Maria Gutierrez Guillen" userId="4ad3b2ea-1402-465e-b2e0-946e93052415" providerId="ADAL" clId="{C1EBB6DC-471A-44EE-8BF3-117B1A9039CB}" dt="2020-04-05T09:21:51.248" v="2827" actId="1076"/>
          <ac:picMkLst>
            <pc:docMk/>
            <pc:sldMk cId="3411330551" sldId="257"/>
            <ac:picMk id="3074" creationId="{DBB17316-BCEC-4834-A38F-D4A00943DF33}"/>
          </ac:picMkLst>
        </pc:picChg>
        <pc:picChg chg="add mod">
          <ac:chgData name="Maria Gutierrez Guillen" userId="4ad3b2ea-1402-465e-b2e0-946e93052415" providerId="ADAL" clId="{C1EBB6DC-471A-44EE-8BF3-117B1A9039CB}" dt="2020-04-05T09:22:02.791" v="2831" actId="1076"/>
          <ac:picMkLst>
            <pc:docMk/>
            <pc:sldMk cId="3411330551" sldId="257"/>
            <ac:picMk id="3076" creationId="{3A843FD9-627D-402F-8156-A668E8754AD7}"/>
          </ac:picMkLst>
        </pc:picChg>
      </pc:sldChg>
      <pc:sldChg chg="addSp delSp modSp modTransition modAnim">
        <pc:chgData name="Maria Gutierrez Guillen" userId="4ad3b2ea-1402-465e-b2e0-946e93052415" providerId="ADAL" clId="{C1EBB6DC-471A-44EE-8BF3-117B1A9039CB}" dt="2020-04-17T12:48:35.328" v="5711"/>
        <pc:sldMkLst>
          <pc:docMk/>
          <pc:sldMk cId="2846939167" sldId="258"/>
        </pc:sldMkLst>
        <pc:spChg chg="add mod">
          <ac:chgData name="Maria Gutierrez Guillen" userId="4ad3b2ea-1402-465e-b2e0-946e93052415" providerId="ADAL" clId="{C1EBB6DC-471A-44EE-8BF3-117B1A9039CB}" dt="2020-04-05T08:49:38.098" v="2714" actId="2085"/>
          <ac:spMkLst>
            <pc:docMk/>
            <pc:sldMk cId="2846939167" sldId="258"/>
            <ac:spMk id="4" creationId="{F9790DD0-DB75-466B-941B-EF33037D1770}"/>
          </ac:spMkLst>
        </pc:spChg>
        <pc:spChg chg="add mod">
          <ac:chgData name="Maria Gutierrez Guillen" userId="4ad3b2ea-1402-465e-b2e0-946e93052415" providerId="ADAL" clId="{C1EBB6DC-471A-44EE-8BF3-117B1A9039CB}" dt="2020-04-05T09:26:57.650" v="2862" actId="208"/>
          <ac:spMkLst>
            <pc:docMk/>
            <pc:sldMk cId="2846939167" sldId="258"/>
            <ac:spMk id="5" creationId="{2212943D-692D-44FD-A277-453D5CAFDF5F}"/>
          </ac:spMkLst>
        </pc:spChg>
        <pc:spChg chg="add mod">
          <ac:chgData name="Maria Gutierrez Guillen" userId="4ad3b2ea-1402-465e-b2e0-946e93052415" providerId="ADAL" clId="{C1EBB6DC-471A-44EE-8BF3-117B1A9039CB}" dt="2020-04-05T09:01:26.878" v="2794" actId="1076"/>
          <ac:spMkLst>
            <pc:docMk/>
            <pc:sldMk cId="2846939167" sldId="258"/>
            <ac:spMk id="8" creationId="{E4F46355-3BC6-43E6-8929-786428B242AA}"/>
          </ac:spMkLst>
        </pc:spChg>
        <pc:spChg chg="add del mod">
          <ac:chgData name="Maria Gutierrez Guillen" userId="4ad3b2ea-1402-465e-b2e0-946e93052415" providerId="ADAL" clId="{C1EBB6DC-471A-44EE-8BF3-117B1A9039CB}" dt="2020-04-11T07:24:54.480" v="4956" actId="478"/>
          <ac:spMkLst>
            <pc:docMk/>
            <pc:sldMk cId="2846939167" sldId="258"/>
            <ac:spMk id="11" creationId="{AB18D489-1BD4-4290-B0F9-8321C99760D4}"/>
          </ac:spMkLst>
        </pc:spChg>
        <pc:picChg chg="add mod">
          <ac:chgData name="Maria Gutierrez Guillen" userId="4ad3b2ea-1402-465e-b2e0-946e93052415" providerId="ADAL" clId="{C1EBB6DC-471A-44EE-8BF3-117B1A9039CB}" dt="2020-04-11T07:25:01.077" v="4958" actId="1076"/>
          <ac:picMkLst>
            <pc:docMk/>
            <pc:sldMk cId="2846939167" sldId="258"/>
            <ac:picMk id="10" creationId="{473656F3-687A-4001-A15C-B074E22B77B3}"/>
          </ac:picMkLst>
        </pc:picChg>
        <pc:picChg chg="add mod">
          <ac:chgData name="Maria Gutierrez Guillen" userId="4ad3b2ea-1402-465e-b2e0-946e93052415" providerId="ADAL" clId="{C1EBB6DC-471A-44EE-8BF3-117B1A9039CB}" dt="2020-04-05T09:25:54.280" v="2845" actId="1076"/>
          <ac:picMkLst>
            <pc:docMk/>
            <pc:sldMk cId="2846939167" sldId="258"/>
            <ac:picMk id="4098" creationId="{5826548A-0879-4FB3-B81A-A5147B2AA5CA}"/>
          </ac:picMkLst>
        </pc:picChg>
      </pc:sldChg>
      <pc:sldChg chg="addSp delSp modSp mod modTransition setBg modAnim setClrOvrMap">
        <pc:chgData name="Maria Gutierrez Guillen" userId="4ad3b2ea-1402-465e-b2e0-946e93052415" providerId="ADAL" clId="{C1EBB6DC-471A-44EE-8BF3-117B1A9039CB}" dt="2020-04-17T12:48:35.328" v="5711"/>
        <pc:sldMkLst>
          <pc:docMk/>
          <pc:sldMk cId="3849288371" sldId="259"/>
        </pc:sldMkLst>
        <pc:spChg chg="mod">
          <ac:chgData name="Maria Gutierrez Guillen" userId="4ad3b2ea-1402-465e-b2e0-946e93052415" providerId="ADAL" clId="{C1EBB6DC-471A-44EE-8BF3-117B1A9039CB}" dt="2020-04-04T10:18:52.586" v="291" actId="26606"/>
          <ac:spMkLst>
            <pc:docMk/>
            <pc:sldMk cId="3849288371" sldId="259"/>
            <ac:spMk id="2" creationId="{8021D705-1751-4ABA-A5FF-D2BF334343CA}"/>
          </ac:spMkLst>
        </pc:spChg>
        <pc:spChg chg="mod">
          <ac:chgData name="Maria Gutierrez Guillen" userId="4ad3b2ea-1402-465e-b2e0-946e93052415" providerId="ADAL" clId="{C1EBB6DC-471A-44EE-8BF3-117B1A9039CB}" dt="2020-04-05T20:36:46.197" v="3038" actId="114"/>
          <ac:spMkLst>
            <pc:docMk/>
            <pc:sldMk cId="3849288371" sldId="259"/>
            <ac:spMk id="3" creationId="{09BF2B73-2673-4F62-A670-9C0AA23CD2BE}"/>
          </ac:spMkLst>
        </pc:spChg>
        <pc:spChg chg="add del mod">
          <ac:chgData name="Maria Gutierrez Guillen" userId="4ad3b2ea-1402-465e-b2e0-946e93052415" providerId="ADAL" clId="{C1EBB6DC-471A-44EE-8BF3-117B1A9039CB}" dt="2020-04-04T10:21:37.934" v="344" actId="478"/>
          <ac:spMkLst>
            <pc:docMk/>
            <pc:sldMk cId="3849288371" sldId="259"/>
            <ac:spMk id="5" creationId="{98C76B4C-433F-4DCA-8929-D2C8D0D87F8E}"/>
          </ac:spMkLst>
        </pc:spChg>
        <pc:spChg chg="add mod">
          <ac:chgData name="Maria Gutierrez Guillen" userId="4ad3b2ea-1402-465e-b2e0-946e93052415" providerId="ADAL" clId="{C1EBB6DC-471A-44EE-8BF3-117B1A9039CB}" dt="2020-04-04T10:22:32.860" v="351" actId="1076"/>
          <ac:spMkLst>
            <pc:docMk/>
            <pc:sldMk cId="3849288371" sldId="259"/>
            <ac:spMk id="6" creationId="{1C121DF2-3CDA-43E8-BEA5-C67F1A9CD5CA}"/>
          </ac:spMkLst>
        </pc:spChg>
        <pc:spChg chg="add del">
          <ac:chgData name="Maria Gutierrez Guillen" userId="4ad3b2ea-1402-465e-b2e0-946e93052415" providerId="ADAL" clId="{C1EBB6DC-471A-44EE-8BF3-117B1A9039CB}" dt="2020-04-04T10:18:17.466" v="285" actId="26606"/>
          <ac:spMkLst>
            <pc:docMk/>
            <pc:sldMk cId="3849288371" sldId="259"/>
            <ac:spMk id="9" creationId="{867D4867-5BA7-4462-B2F6-A23F4A622AA7}"/>
          </ac:spMkLst>
        </pc:spChg>
        <pc:spChg chg="add del">
          <ac:chgData name="Maria Gutierrez Guillen" userId="4ad3b2ea-1402-465e-b2e0-946e93052415" providerId="ADAL" clId="{C1EBB6DC-471A-44EE-8BF3-117B1A9039CB}" dt="2020-04-04T10:18:21.252" v="287" actId="26606"/>
          <ac:spMkLst>
            <pc:docMk/>
            <pc:sldMk cId="3849288371" sldId="259"/>
            <ac:spMk id="12" creationId="{B0792D4F-247E-46FE-85FC-881DEFA41D94}"/>
          </ac:spMkLst>
        </pc:spChg>
        <pc:spChg chg="add del">
          <ac:chgData name="Maria Gutierrez Guillen" userId="4ad3b2ea-1402-465e-b2e0-946e93052415" providerId="ADAL" clId="{C1EBB6DC-471A-44EE-8BF3-117B1A9039CB}" dt="2020-04-04T10:18:28.693" v="289" actId="26606"/>
          <ac:spMkLst>
            <pc:docMk/>
            <pc:sldMk cId="3849288371" sldId="259"/>
            <ac:spMk id="13" creationId="{2711A8FB-68FC-45FC-B01E-38F809E2D439}"/>
          </ac:spMkLst>
        </pc:spChg>
        <pc:spChg chg="add del">
          <ac:chgData name="Maria Gutierrez Guillen" userId="4ad3b2ea-1402-465e-b2e0-946e93052415" providerId="ADAL" clId="{C1EBB6DC-471A-44EE-8BF3-117B1A9039CB}" dt="2020-04-04T10:18:28.693" v="289" actId="26606"/>
          <ac:spMkLst>
            <pc:docMk/>
            <pc:sldMk cId="3849288371" sldId="259"/>
            <ac:spMk id="14" creationId="{2C9A9DA9-7DC8-488B-A882-123947B0F3D9}"/>
          </ac:spMkLst>
        </pc:spChg>
        <pc:spChg chg="add del">
          <ac:chgData name="Maria Gutierrez Guillen" userId="4ad3b2ea-1402-465e-b2e0-946e93052415" providerId="ADAL" clId="{C1EBB6DC-471A-44EE-8BF3-117B1A9039CB}" dt="2020-04-04T10:18:28.693" v="289" actId="26606"/>
          <ac:spMkLst>
            <pc:docMk/>
            <pc:sldMk cId="3849288371" sldId="259"/>
            <ac:spMk id="15" creationId="{2A865FE3-5FC9-4049-87CF-30019C46C0F5}"/>
          </ac:spMkLst>
        </pc:spChg>
        <pc:spChg chg="add del">
          <ac:chgData name="Maria Gutierrez Guillen" userId="4ad3b2ea-1402-465e-b2e0-946e93052415" providerId="ADAL" clId="{C1EBB6DC-471A-44EE-8BF3-117B1A9039CB}" dt="2020-04-04T10:18:28.693" v="289" actId="26606"/>
          <ac:spMkLst>
            <pc:docMk/>
            <pc:sldMk cId="3849288371" sldId="259"/>
            <ac:spMk id="16" creationId="{57F6BDD4-E066-4008-8011-6CC31AEB4556}"/>
          </ac:spMkLst>
        </pc:spChg>
        <pc:spChg chg="add del">
          <ac:chgData name="Maria Gutierrez Guillen" userId="4ad3b2ea-1402-465e-b2e0-946e93052415" providerId="ADAL" clId="{C1EBB6DC-471A-44EE-8BF3-117B1A9039CB}" dt="2020-04-04T10:18:52.586" v="291" actId="26606"/>
          <ac:spMkLst>
            <pc:docMk/>
            <pc:sldMk cId="3849288371" sldId="259"/>
            <ac:spMk id="18" creationId="{DD38EE57-B708-47C9-A4A4-E25F09FAB029}"/>
          </ac:spMkLst>
        </pc:spChg>
        <pc:spChg chg="add del mod">
          <ac:chgData name="Maria Gutierrez Guillen" userId="4ad3b2ea-1402-465e-b2e0-946e93052415" providerId="ADAL" clId="{C1EBB6DC-471A-44EE-8BF3-117B1A9039CB}" dt="2020-04-04T10:27:39.901" v="397" actId="11529"/>
          <ac:spMkLst>
            <pc:docMk/>
            <pc:sldMk cId="3849288371" sldId="259"/>
            <ac:spMk id="39" creationId="{37503D16-EA58-4B38-915F-D5858CE4DC82}"/>
          </ac:spMkLst>
        </pc:spChg>
        <pc:spChg chg="add mod">
          <ac:chgData name="Maria Gutierrez Guillen" userId="4ad3b2ea-1402-465e-b2e0-946e93052415" providerId="ADAL" clId="{C1EBB6DC-471A-44EE-8BF3-117B1A9039CB}" dt="2020-04-04T10:27:48.646" v="398" actId="11529"/>
          <ac:spMkLst>
            <pc:docMk/>
            <pc:sldMk cId="3849288371" sldId="259"/>
            <ac:spMk id="40" creationId="{F3474C29-82C5-4835-B69F-806B9755EDD5}"/>
          </ac:spMkLst>
        </pc:spChg>
        <pc:spChg chg="add mod">
          <ac:chgData name="Maria Gutierrez Guillen" userId="4ad3b2ea-1402-465e-b2e0-946e93052415" providerId="ADAL" clId="{C1EBB6DC-471A-44EE-8BF3-117B1A9039CB}" dt="2020-04-04T10:28:31.516" v="401" actId="11529"/>
          <ac:spMkLst>
            <pc:docMk/>
            <pc:sldMk cId="3849288371" sldId="259"/>
            <ac:spMk id="42" creationId="{2960E2B7-2BBE-4AD4-BD68-3C1C00C44427}"/>
          </ac:spMkLst>
        </pc:spChg>
        <pc:spChg chg="add mod">
          <ac:chgData name="Maria Gutierrez Guillen" userId="4ad3b2ea-1402-465e-b2e0-946e93052415" providerId="ADAL" clId="{C1EBB6DC-471A-44EE-8BF3-117B1A9039CB}" dt="2020-04-04T10:28:40.870" v="402" actId="11529"/>
          <ac:spMkLst>
            <pc:docMk/>
            <pc:sldMk cId="3849288371" sldId="259"/>
            <ac:spMk id="43" creationId="{9760AD53-2AB5-4737-8EF2-E83AFBA2EB0B}"/>
          </ac:spMkLst>
        </pc:spChg>
        <pc:spChg chg="add mod">
          <ac:chgData name="Maria Gutierrez Guillen" userId="4ad3b2ea-1402-465e-b2e0-946e93052415" providerId="ADAL" clId="{C1EBB6DC-471A-44EE-8BF3-117B1A9039CB}" dt="2020-04-04T10:28:56.108" v="403" actId="11529"/>
          <ac:spMkLst>
            <pc:docMk/>
            <pc:sldMk cId="3849288371" sldId="259"/>
            <ac:spMk id="44" creationId="{F07F3E89-F738-45FB-BD35-4B3F3913A63B}"/>
          </ac:spMkLst>
        </pc:spChg>
        <pc:spChg chg="add mod">
          <ac:chgData name="Maria Gutierrez Guillen" userId="4ad3b2ea-1402-465e-b2e0-946e93052415" providerId="ADAL" clId="{C1EBB6DC-471A-44EE-8BF3-117B1A9039CB}" dt="2020-04-04T10:29:07.923" v="404" actId="11529"/>
          <ac:spMkLst>
            <pc:docMk/>
            <pc:sldMk cId="3849288371" sldId="259"/>
            <ac:spMk id="45" creationId="{075E7887-101E-4340-B63E-C623D6EB9E25}"/>
          </ac:spMkLst>
        </pc:spChg>
        <pc:spChg chg="add mod">
          <ac:chgData name="Maria Gutierrez Guillen" userId="4ad3b2ea-1402-465e-b2e0-946e93052415" providerId="ADAL" clId="{C1EBB6DC-471A-44EE-8BF3-117B1A9039CB}" dt="2020-04-04T10:29:16.121" v="405" actId="11529"/>
          <ac:spMkLst>
            <pc:docMk/>
            <pc:sldMk cId="3849288371" sldId="259"/>
            <ac:spMk id="46" creationId="{D2F2527E-A0DF-4597-BE00-6430DD6ED16B}"/>
          </ac:spMkLst>
        </pc:spChg>
        <pc:spChg chg="add mod">
          <ac:chgData name="Maria Gutierrez Guillen" userId="4ad3b2ea-1402-465e-b2e0-946e93052415" providerId="ADAL" clId="{C1EBB6DC-471A-44EE-8BF3-117B1A9039CB}" dt="2020-04-04T10:29:23.380" v="406" actId="11529"/>
          <ac:spMkLst>
            <pc:docMk/>
            <pc:sldMk cId="3849288371" sldId="259"/>
            <ac:spMk id="47" creationId="{EB02F8D0-5E7D-47B7-8FE1-CA55F88FF484}"/>
          </ac:spMkLst>
        </pc:spChg>
        <pc:spChg chg="add mod">
          <ac:chgData name="Maria Gutierrez Guillen" userId="4ad3b2ea-1402-465e-b2e0-946e93052415" providerId="ADAL" clId="{C1EBB6DC-471A-44EE-8BF3-117B1A9039CB}" dt="2020-04-04T10:29:31.047" v="407" actId="11529"/>
          <ac:spMkLst>
            <pc:docMk/>
            <pc:sldMk cId="3849288371" sldId="259"/>
            <ac:spMk id="48" creationId="{4F85BEA7-B03A-46F3-BA12-03FF5AD44839}"/>
          </ac:spMkLst>
        </pc:spChg>
        <pc:spChg chg="add mod">
          <ac:chgData name="Maria Gutierrez Guillen" userId="4ad3b2ea-1402-465e-b2e0-946e93052415" providerId="ADAL" clId="{C1EBB6DC-471A-44EE-8BF3-117B1A9039CB}" dt="2020-04-04T10:29:37.063" v="408" actId="11529"/>
          <ac:spMkLst>
            <pc:docMk/>
            <pc:sldMk cId="3849288371" sldId="259"/>
            <ac:spMk id="49" creationId="{C1FC675F-0B6B-4E8A-8EFF-2C1692287709}"/>
          </ac:spMkLst>
        </pc:spChg>
        <pc:spChg chg="add mod">
          <ac:chgData name="Maria Gutierrez Guillen" userId="4ad3b2ea-1402-465e-b2e0-946e93052415" providerId="ADAL" clId="{C1EBB6DC-471A-44EE-8BF3-117B1A9039CB}" dt="2020-04-04T10:29:44.671" v="409" actId="11529"/>
          <ac:spMkLst>
            <pc:docMk/>
            <pc:sldMk cId="3849288371" sldId="259"/>
            <ac:spMk id="50" creationId="{0702106E-9FFF-49E6-B881-32816CEC9DA9}"/>
          </ac:spMkLst>
        </pc:spChg>
        <pc:spChg chg="add mod">
          <ac:chgData name="Maria Gutierrez Guillen" userId="4ad3b2ea-1402-465e-b2e0-946e93052415" providerId="ADAL" clId="{C1EBB6DC-471A-44EE-8BF3-117B1A9039CB}" dt="2020-04-04T10:29:50.723" v="410" actId="11529"/>
          <ac:spMkLst>
            <pc:docMk/>
            <pc:sldMk cId="3849288371" sldId="259"/>
            <ac:spMk id="51" creationId="{037C044D-62E2-4DD6-8A43-2B524F09F2E8}"/>
          </ac:spMkLst>
        </pc:spChg>
        <pc:spChg chg="add mod">
          <ac:chgData name="Maria Gutierrez Guillen" userId="4ad3b2ea-1402-465e-b2e0-946e93052415" providerId="ADAL" clId="{C1EBB6DC-471A-44EE-8BF3-117B1A9039CB}" dt="2020-04-04T10:29:56.944" v="411" actId="11529"/>
          <ac:spMkLst>
            <pc:docMk/>
            <pc:sldMk cId="3849288371" sldId="259"/>
            <ac:spMk id="52" creationId="{83944325-3E3F-41E3-86E1-6E35E9B6A12D}"/>
          </ac:spMkLst>
        </pc:spChg>
        <pc:spChg chg="add mod">
          <ac:chgData name="Maria Gutierrez Guillen" userId="4ad3b2ea-1402-465e-b2e0-946e93052415" providerId="ADAL" clId="{C1EBB6DC-471A-44EE-8BF3-117B1A9039CB}" dt="2020-04-04T10:30:05.422" v="412" actId="11529"/>
          <ac:spMkLst>
            <pc:docMk/>
            <pc:sldMk cId="3849288371" sldId="259"/>
            <ac:spMk id="53" creationId="{756D2D3F-9B07-480F-B266-B4CB996C6B33}"/>
          </ac:spMkLst>
        </pc:spChg>
        <pc:spChg chg="add mod">
          <ac:chgData name="Maria Gutierrez Guillen" userId="4ad3b2ea-1402-465e-b2e0-946e93052415" providerId="ADAL" clId="{C1EBB6DC-471A-44EE-8BF3-117B1A9039CB}" dt="2020-04-04T10:30:11.245" v="413" actId="11529"/>
          <ac:spMkLst>
            <pc:docMk/>
            <pc:sldMk cId="3849288371" sldId="259"/>
            <ac:spMk id="54" creationId="{7FB1B0E9-E50A-4CE4-B2A4-BAC04441D1BA}"/>
          </ac:spMkLst>
        </pc:spChg>
        <pc:spChg chg="add mod">
          <ac:chgData name="Maria Gutierrez Guillen" userId="4ad3b2ea-1402-465e-b2e0-946e93052415" providerId="ADAL" clId="{C1EBB6DC-471A-44EE-8BF3-117B1A9039CB}" dt="2020-04-04T10:30:18.708" v="414" actId="11529"/>
          <ac:spMkLst>
            <pc:docMk/>
            <pc:sldMk cId="3849288371" sldId="259"/>
            <ac:spMk id="55" creationId="{9CAEE770-62FE-40DC-96D2-14695228C43F}"/>
          </ac:spMkLst>
        </pc:spChg>
        <pc:spChg chg="add mod">
          <ac:chgData name="Maria Gutierrez Guillen" userId="4ad3b2ea-1402-465e-b2e0-946e93052415" providerId="ADAL" clId="{C1EBB6DC-471A-44EE-8BF3-117B1A9039CB}" dt="2020-04-04T10:30:28.982" v="415" actId="11529"/>
          <ac:spMkLst>
            <pc:docMk/>
            <pc:sldMk cId="3849288371" sldId="259"/>
            <ac:spMk id="56" creationId="{23171BB2-5A2E-4219-8566-74F4BEE5917E}"/>
          </ac:spMkLst>
        </pc:spChg>
        <pc:spChg chg="add mod">
          <ac:chgData name="Maria Gutierrez Guillen" userId="4ad3b2ea-1402-465e-b2e0-946e93052415" providerId="ADAL" clId="{C1EBB6DC-471A-44EE-8BF3-117B1A9039CB}" dt="2020-04-04T10:30:39.613" v="417" actId="1076"/>
          <ac:spMkLst>
            <pc:docMk/>
            <pc:sldMk cId="3849288371" sldId="259"/>
            <ac:spMk id="57" creationId="{93FA7E02-459E-48D9-AFB2-440C6A66AA3C}"/>
          </ac:spMkLst>
        </pc:spChg>
        <pc:spChg chg="add del mod">
          <ac:chgData name="Maria Gutierrez Guillen" userId="4ad3b2ea-1402-465e-b2e0-946e93052415" providerId="ADAL" clId="{C1EBB6DC-471A-44EE-8BF3-117B1A9039CB}" dt="2020-04-04T10:31:02.018" v="421" actId="11529"/>
          <ac:spMkLst>
            <pc:docMk/>
            <pc:sldMk cId="3849288371" sldId="259"/>
            <ac:spMk id="58" creationId="{E3A8DF39-AFE6-4984-9C7A-16F417831592}"/>
          </ac:spMkLst>
        </pc:spChg>
        <pc:spChg chg="add del mod">
          <ac:chgData name="Maria Gutierrez Guillen" userId="4ad3b2ea-1402-465e-b2e0-946e93052415" providerId="ADAL" clId="{C1EBB6DC-471A-44EE-8BF3-117B1A9039CB}" dt="2020-04-04T10:31:01.570" v="420" actId="11529"/>
          <ac:spMkLst>
            <pc:docMk/>
            <pc:sldMk cId="3849288371" sldId="259"/>
            <ac:spMk id="59" creationId="{DC3B5FC0-2CC5-41F1-8EAA-DAF3AC3F3D34}"/>
          </ac:spMkLst>
        </pc:spChg>
        <pc:spChg chg="add mod">
          <ac:chgData name="Maria Gutierrez Guillen" userId="4ad3b2ea-1402-465e-b2e0-946e93052415" providerId="ADAL" clId="{C1EBB6DC-471A-44EE-8BF3-117B1A9039CB}" dt="2020-04-04T10:31:34.326" v="423" actId="692"/>
          <ac:spMkLst>
            <pc:docMk/>
            <pc:sldMk cId="3849288371" sldId="259"/>
            <ac:spMk id="60" creationId="{F817D685-547D-4B1C-9D17-C3F27E20266E}"/>
          </ac:spMkLst>
        </pc:spChg>
        <pc:spChg chg="add mod">
          <ac:chgData name="Maria Gutierrez Guillen" userId="4ad3b2ea-1402-465e-b2e0-946e93052415" providerId="ADAL" clId="{C1EBB6DC-471A-44EE-8BF3-117B1A9039CB}" dt="2020-04-04T10:32:07.950" v="425" actId="692"/>
          <ac:spMkLst>
            <pc:docMk/>
            <pc:sldMk cId="3849288371" sldId="259"/>
            <ac:spMk id="61" creationId="{2CD01D90-2C2E-4F1B-B2F9-4034DCD31F6D}"/>
          </ac:spMkLst>
        </pc:spChg>
        <pc:spChg chg="add del mod">
          <ac:chgData name="Maria Gutierrez Guillen" userId="4ad3b2ea-1402-465e-b2e0-946e93052415" providerId="ADAL" clId="{C1EBB6DC-471A-44EE-8BF3-117B1A9039CB}" dt="2020-04-04T10:33:14.493" v="427" actId="11529"/>
          <ac:spMkLst>
            <pc:docMk/>
            <pc:sldMk cId="3849288371" sldId="259"/>
            <ac:spMk id="62" creationId="{66985252-F67C-4478-A40B-4BD63E1283C8}"/>
          </ac:spMkLst>
        </pc:spChg>
        <pc:spChg chg="add mod">
          <ac:chgData name="Maria Gutierrez Guillen" userId="4ad3b2ea-1402-465e-b2e0-946e93052415" providerId="ADAL" clId="{C1EBB6DC-471A-44EE-8BF3-117B1A9039CB}" dt="2020-04-04T10:33:33.356" v="429" actId="692"/>
          <ac:spMkLst>
            <pc:docMk/>
            <pc:sldMk cId="3849288371" sldId="259"/>
            <ac:spMk id="63" creationId="{24101B8D-3ECC-498E-8C78-875654472EFF}"/>
          </ac:spMkLst>
        </pc:spChg>
        <pc:spChg chg="add mod">
          <ac:chgData name="Maria Gutierrez Guillen" userId="4ad3b2ea-1402-465e-b2e0-946e93052415" providerId="ADAL" clId="{C1EBB6DC-471A-44EE-8BF3-117B1A9039CB}" dt="2020-04-05T08:52:19.227" v="2733" actId="207"/>
          <ac:spMkLst>
            <pc:docMk/>
            <pc:sldMk cId="3849288371" sldId="259"/>
            <ac:spMk id="64" creationId="{ECB58C59-EAE7-4F9B-B98C-76CAA226C33C}"/>
          </ac:spMkLst>
        </pc:spChg>
        <pc:grpChg chg="add del">
          <ac:chgData name="Maria Gutierrez Guillen" userId="4ad3b2ea-1402-465e-b2e0-946e93052415" providerId="ADAL" clId="{C1EBB6DC-471A-44EE-8BF3-117B1A9039CB}" dt="2020-04-04T10:18:52.586" v="291" actId="26606"/>
          <ac:grpSpMkLst>
            <pc:docMk/>
            <pc:sldMk cId="3849288371" sldId="259"/>
            <ac:grpSpMk id="19" creationId="{57A28182-58A5-4DBB-8F64-BD944BCA8154}"/>
          </ac:grpSpMkLst>
        </pc:grpChg>
        <pc:picChg chg="add del mod ord">
          <ac:chgData name="Maria Gutierrez Guillen" userId="4ad3b2ea-1402-465e-b2e0-946e93052415" providerId="ADAL" clId="{C1EBB6DC-471A-44EE-8BF3-117B1A9039CB}" dt="2020-04-04T10:27:39.432" v="396" actId="1076"/>
          <ac:picMkLst>
            <pc:docMk/>
            <pc:sldMk cId="3849288371" sldId="259"/>
            <ac:picMk id="4" creationId="{6F51DEB7-D0BF-42F7-997F-EBE956E7C4EF}"/>
          </ac:picMkLst>
        </pc:picChg>
        <pc:picChg chg="add del">
          <ac:chgData name="Maria Gutierrez Guillen" userId="4ad3b2ea-1402-465e-b2e0-946e93052415" providerId="ADAL" clId="{C1EBB6DC-471A-44EE-8BF3-117B1A9039CB}" dt="2020-04-04T10:28:05.550" v="400"/>
          <ac:picMkLst>
            <pc:docMk/>
            <pc:sldMk cId="3849288371" sldId="259"/>
            <ac:picMk id="41" creationId="{FC654752-654A-4E9A-9A6F-831D051F2EA5}"/>
          </ac:picMkLst>
        </pc:picChg>
        <pc:cxnChg chg="add del mod">
          <ac:chgData name="Maria Gutierrez Guillen" userId="4ad3b2ea-1402-465e-b2e0-946e93052415" providerId="ADAL" clId="{C1EBB6DC-471A-44EE-8BF3-117B1A9039CB}" dt="2020-04-04T10:25:42.637" v="386" actId="478"/>
          <ac:cxnSpMkLst>
            <pc:docMk/>
            <pc:sldMk cId="3849288371" sldId="259"/>
            <ac:cxnSpMk id="8" creationId="{B15FFCB8-DD6D-426C-B642-99DE14866387}"/>
          </ac:cxnSpMkLst>
        </pc:cxnChg>
        <pc:cxnChg chg="add del">
          <ac:chgData name="Maria Gutierrez Guillen" userId="4ad3b2ea-1402-465e-b2e0-946e93052415" providerId="ADAL" clId="{C1EBB6DC-471A-44EE-8BF3-117B1A9039CB}" dt="2020-04-04T10:18:21.252" v="287" actId="26606"/>
          <ac:cxnSpMkLst>
            <pc:docMk/>
            <pc:sldMk cId="3849288371" sldId="259"/>
            <ac:cxnSpMk id="11" creationId="{749A7284-D010-4ACB-A08A-FC3C3689B5EB}"/>
          </ac:cxnSpMkLst>
        </pc:cxnChg>
        <pc:cxnChg chg="add del mod">
          <ac:chgData name="Maria Gutierrez Guillen" userId="4ad3b2ea-1402-465e-b2e0-946e93052415" providerId="ADAL" clId="{C1EBB6DC-471A-44EE-8BF3-117B1A9039CB}" dt="2020-04-04T10:25:45.162" v="387" actId="478"/>
          <ac:cxnSpMkLst>
            <pc:docMk/>
            <pc:sldMk cId="3849288371" sldId="259"/>
            <ac:cxnSpMk id="25" creationId="{DF36282B-CD52-44ED-983F-0A78B61AE53A}"/>
          </ac:cxnSpMkLst>
        </pc:cxnChg>
        <pc:cxnChg chg="add del mod">
          <ac:chgData name="Maria Gutierrez Guillen" userId="4ad3b2ea-1402-465e-b2e0-946e93052415" providerId="ADAL" clId="{C1EBB6DC-471A-44EE-8BF3-117B1A9039CB}" dt="2020-04-04T10:25:48.715" v="389" actId="478"/>
          <ac:cxnSpMkLst>
            <pc:docMk/>
            <pc:sldMk cId="3849288371" sldId="259"/>
            <ac:cxnSpMk id="30" creationId="{61D45FA5-E05A-456D-9AC4-92ADB7D2F48C}"/>
          </ac:cxnSpMkLst>
        </pc:cxnChg>
        <pc:cxnChg chg="add del mod">
          <ac:chgData name="Maria Gutierrez Guillen" userId="4ad3b2ea-1402-465e-b2e0-946e93052415" providerId="ADAL" clId="{C1EBB6DC-471A-44EE-8BF3-117B1A9039CB}" dt="2020-04-04T10:25:47.060" v="388" actId="478"/>
          <ac:cxnSpMkLst>
            <pc:docMk/>
            <pc:sldMk cId="3849288371" sldId="259"/>
            <ac:cxnSpMk id="35" creationId="{922DF6A8-8F39-4842-9C5E-97E8596813C8}"/>
          </ac:cxnSpMkLst>
        </pc:cxnChg>
      </pc:sldChg>
      <pc:sldChg chg="modTransition modAnim">
        <pc:chgData name="Maria Gutierrez Guillen" userId="4ad3b2ea-1402-465e-b2e0-946e93052415" providerId="ADAL" clId="{C1EBB6DC-471A-44EE-8BF3-117B1A9039CB}" dt="2020-04-17T12:48:35.328" v="5711"/>
        <pc:sldMkLst>
          <pc:docMk/>
          <pc:sldMk cId="987437116" sldId="260"/>
        </pc:sldMkLst>
      </pc:sldChg>
      <pc:sldChg chg="addSp modSp modTransition modAnim modNotesTx">
        <pc:chgData name="Maria Gutierrez Guillen" userId="4ad3b2ea-1402-465e-b2e0-946e93052415" providerId="ADAL" clId="{C1EBB6DC-471A-44EE-8BF3-117B1A9039CB}" dt="2020-04-17T12:48:35.328" v="5711"/>
        <pc:sldMkLst>
          <pc:docMk/>
          <pc:sldMk cId="3966963127" sldId="261"/>
        </pc:sldMkLst>
        <pc:spChg chg="mod">
          <ac:chgData name="Maria Gutierrez Guillen" userId="4ad3b2ea-1402-465e-b2e0-946e93052415" providerId="ADAL" clId="{C1EBB6DC-471A-44EE-8BF3-117B1A9039CB}" dt="2020-04-05T09:31:12.115" v="2890" actId="20577"/>
          <ac:spMkLst>
            <pc:docMk/>
            <pc:sldMk cId="3966963127" sldId="261"/>
            <ac:spMk id="2" creationId="{49E32B56-5044-4BC0-91D1-F9AED6C16B19}"/>
          </ac:spMkLst>
        </pc:spChg>
        <pc:spChg chg="mod">
          <ac:chgData name="Maria Gutierrez Guillen" userId="4ad3b2ea-1402-465e-b2e0-946e93052415" providerId="ADAL" clId="{C1EBB6DC-471A-44EE-8BF3-117B1A9039CB}" dt="2020-04-12T14:54:18.473" v="5694" actId="20577"/>
          <ac:spMkLst>
            <pc:docMk/>
            <pc:sldMk cId="3966963127" sldId="261"/>
            <ac:spMk id="3" creationId="{6D5D2B8C-0647-4DFE-A874-DD7033E1F330}"/>
          </ac:spMkLst>
        </pc:spChg>
        <pc:picChg chg="add mod modCrop">
          <ac:chgData name="Maria Gutierrez Guillen" userId="4ad3b2ea-1402-465e-b2e0-946e93052415" providerId="ADAL" clId="{C1EBB6DC-471A-44EE-8BF3-117B1A9039CB}" dt="2020-04-05T09:30:45.079" v="2875" actId="14100"/>
          <ac:picMkLst>
            <pc:docMk/>
            <pc:sldMk cId="3966963127" sldId="261"/>
            <ac:picMk id="4" creationId="{DE025B64-6AFD-40B8-B3AF-4555B48C095C}"/>
          </ac:picMkLst>
        </pc:picChg>
        <pc:picChg chg="add mod">
          <ac:chgData name="Maria Gutierrez Guillen" userId="4ad3b2ea-1402-465e-b2e0-946e93052415" providerId="ADAL" clId="{C1EBB6DC-471A-44EE-8BF3-117B1A9039CB}" dt="2020-04-05T09:28:30.128" v="2867" actId="1076"/>
          <ac:picMkLst>
            <pc:docMk/>
            <pc:sldMk cId="3966963127" sldId="261"/>
            <ac:picMk id="5122" creationId="{2E1483A3-DD4F-4BB1-BE46-FBFD5B884235}"/>
          </ac:picMkLst>
        </pc:picChg>
      </pc:sldChg>
      <pc:sldChg chg="addSp modSp modTransition modAnim">
        <pc:chgData name="Maria Gutierrez Guillen" userId="4ad3b2ea-1402-465e-b2e0-946e93052415" providerId="ADAL" clId="{C1EBB6DC-471A-44EE-8BF3-117B1A9039CB}" dt="2020-04-17T12:48:35.328" v="5711"/>
        <pc:sldMkLst>
          <pc:docMk/>
          <pc:sldMk cId="2045408890" sldId="262"/>
        </pc:sldMkLst>
        <pc:spChg chg="add mod">
          <ac:chgData name="Maria Gutierrez Guillen" userId="4ad3b2ea-1402-465e-b2e0-946e93052415" providerId="ADAL" clId="{C1EBB6DC-471A-44EE-8BF3-117B1A9039CB}" dt="2020-04-04T13:44:50.043" v="1828" actId="20577"/>
          <ac:spMkLst>
            <pc:docMk/>
            <pc:sldMk cId="2045408890" sldId="262"/>
            <ac:spMk id="3" creationId="{941BDA70-BD18-4C30-A4CB-7830EC370F5E}"/>
          </ac:spMkLst>
        </pc:spChg>
        <pc:spChg chg="add mod">
          <ac:chgData name="Maria Gutierrez Guillen" userId="4ad3b2ea-1402-465e-b2e0-946e93052415" providerId="ADAL" clId="{C1EBB6DC-471A-44EE-8BF3-117B1A9039CB}" dt="2020-04-04T13:45:17.422" v="1832" actId="208"/>
          <ac:spMkLst>
            <pc:docMk/>
            <pc:sldMk cId="2045408890" sldId="262"/>
            <ac:spMk id="5" creationId="{70C82E8F-973E-47C9-879F-AFA817891B8F}"/>
          </ac:spMkLst>
        </pc:spChg>
        <pc:spChg chg="add mod">
          <ac:chgData name="Maria Gutierrez Guillen" userId="4ad3b2ea-1402-465e-b2e0-946e93052415" providerId="ADAL" clId="{C1EBB6DC-471A-44EE-8BF3-117B1A9039CB}" dt="2020-04-04T13:46:12.207" v="1856" actId="403"/>
          <ac:spMkLst>
            <pc:docMk/>
            <pc:sldMk cId="2045408890" sldId="262"/>
            <ac:spMk id="6" creationId="{FF5FE119-4A56-44CB-AF2A-8AA9B60A5BEB}"/>
          </ac:spMkLst>
        </pc:spChg>
        <pc:spChg chg="add mod">
          <ac:chgData name="Maria Gutierrez Guillen" userId="4ad3b2ea-1402-465e-b2e0-946e93052415" providerId="ADAL" clId="{C1EBB6DC-471A-44EE-8BF3-117B1A9039CB}" dt="2020-04-05T08:54:48.286" v="2746" actId="207"/>
          <ac:spMkLst>
            <pc:docMk/>
            <pc:sldMk cId="2045408890" sldId="262"/>
            <ac:spMk id="7" creationId="{66E0A9B6-98F2-42E6-AC99-CAE453F19FE7}"/>
          </ac:spMkLst>
        </pc:spChg>
        <pc:spChg chg="add mod">
          <ac:chgData name="Maria Gutierrez Guillen" userId="4ad3b2ea-1402-465e-b2e0-946e93052415" providerId="ADAL" clId="{C1EBB6DC-471A-44EE-8BF3-117B1A9039CB}" dt="2020-04-05T08:55:03.132" v="2748" actId="1076"/>
          <ac:spMkLst>
            <pc:docMk/>
            <pc:sldMk cId="2045408890" sldId="262"/>
            <ac:spMk id="9" creationId="{5E405F30-406C-4FBF-A0E7-94CF5D1FABF6}"/>
          </ac:spMkLst>
        </pc:spChg>
        <pc:picChg chg="add mod">
          <ac:chgData name="Maria Gutierrez Guillen" userId="4ad3b2ea-1402-465e-b2e0-946e93052415" providerId="ADAL" clId="{C1EBB6DC-471A-44EE-8BF3-117B1A9039CB}" dt="2020-04-05T09:33:01.797" v="2896" actId="1076"/>
          <ac:picMkLst>
            <pc:docMk/>
            <pc:sldMk cId="2045408890" sldId="262"/>
            <ac:picMk id="8" creationId="{773C38D8-B105-4321-BFE5-4578B9F382FE}"/>
          </ac:picMkLst>
        </pc:picChg>
      </pc:sldChg>
      <pc:sldChg chg="addSp delSp modSp modTransition modAnim">
        <pc:chgData name="Maria Gutierrez Guillen" userId="4ad3b2ea-1402-465e-b2e0-946e93052415" providerId="ADAL" clId="{C1EBB6DC-471A-44EE-8BF3-117B1A9039CB}" dt="2020-04-17T12:50:02.072" v="5733" actId="20577"/>
        <pc:sldMkLst>
          <pc:docMk/>
          <pc:sldMk cId="3366757252" sldId="263"/>
        </pc:sldMkLst>
        <pc:spChg chg="mod">
          <ac:chgData name="Maria Gutierrez Guillen" userId="4ad3b2ea-1402-465e-b2e0-946e93052415" providerId="ADAL" clId="{C1EBB6DC-471A-44EE-8BF3-117B1A9039CB}" dt="2020-04-04T13:47:28.654" v="1876" actId="20577"/>
          <ac:spMkLst>
            <pc:docMk/>
            <pc:sldMk cId="3366757252" sldId="263"/>
            <ac:spMk id="2" creationId="{5F228756-475A-4C8B-BFEE-04BD8BB29C6B}"/>
          </ac:spMkLst>
        </pc:spChg>
        <pc:spChg chg="mod">
          <ac:chgData name="Maria Gutierrez Guillen" userId="4ad3b2ea-1402-465e-b2e0-946e93052415" providerId="ADAL" clId="{C1EBB6DC-471A-44EE-8BF3-117B1A9039CB}" dt="2020-04-04T13:54:01.164" v="1931" actId="14100"/>
          <ac:spMkLst>
            <pc:docMk/>
            <pc:sldMk cId="3366757252" sldId="263"/>
            <ac:spMk id="3" creationId="{B42D2617-6CCE-47CE-90B2-CFA9AA0CAD35}"/>
          </ac:spMkLst>
        </pc:spChg>
        <pc:spChg chg="add mod">
          <ac:chgData name="Maria Gutierrez Guillen" userId="4ad3b2ea-1402-465e-b2e0-946e93052415" providerId="ADAL" clId="{C1EBB6DC-471A-44EE-8BF3-117B1A9039CB}" dt="2020-04-04T13:54:10.240" v="1932" actId="1076"/>
          <ac:spMkLst>
            <pc:docMk/>
            <pc:sldMk cId="3366757252" sldId="263"/>
            <ac:spMk id="4" creationId="{C64D9237-F4E2-4025-BF11-B5C964603DD9}"/>
          </ac:spMkLst>
        </pc:spChg>
        <pc:spChg chg="add mod">
          <ac:chgData name="Maria Gutierrez Guillen" userId="4ad3b2ea-1402-465e-b2e0-946e93052415" providerId="ADAL" clId="{C1EBB6DC-471A-44EE-8BF3-117B1A9039CB}" dt="2020-04-04T13:55:36.797" v="1941" actId="1076"/>
          <ac:spMkLst>
            <pc:docMk/>
            <pc:sldMk cId="3366757252" sldId="263"/>
            <ac:spMk id="5" creationId="{7B8CEAC9-5127-4C10-9325-9A3F52F88DC1}"/>
          </ac:spMkLst>
        </pc:spChg>
        <pc:spChg chg="add mod">
          <ac:chgData name="Maria Gutierrez Guillen" userId="4ad3b2ea-1402-465e-b2e0-946e93052415" providerId="ADAL" clId="{C1EBB6DC-471A-44EE-8BF3-117B1A9039CB}" dt="2020-04-04T13:56:16.259" v="1943" actId="1076"/>
          <ac:spMkLst>
            <pc:docMk/>
            <pc:sldMk cId="3366757252" sldId="263"/>
            <ac:spMk id="6" creationId="{1F50371B-12CD-400A-8977-EB89C878D918}"/>
          </ac:spMkLst>
        </pc:spChg>
        <pc:spChg chg="add mod">
          <ac:chgData name="Maria Gutierrez Guillen" userId="4ad3b2ea-1402-465e-b2e0-946e93052415" providerId="ADAL" clId="{C1EBB6DC-471A-44EE-8BF3-117B1A9039CB}" dt="2020-04-17T12:50:02.072" v="5733" actId="20577"/>
          <ac:spMkLst>
            <pc:docMk/>
            <pc:sldMk cId="3366757252" sldId="263"/>
            <ac:spMk id="7" creationId="{085469BB-FF25-4BF5-AEDA-DB81ECF66803}"/>
          </ac:spMkLst>
        </pc:spChg>
        <pc:spChg chg="add mod">
          <ac:chgData name="Maria Gutierrez Guillen" userId="4ad3b2ea-1402-465e-b2e0-946e93052415" providerId="ADAL" clId="{C1EBB6DC-471A-44EE-8BF3-117B1A9039CB}" dt="2020-04-05T08:56:51.263" v="2762" actId="207"/>
          <ac:spMkLst>
            <pc:docMk/>
            <pc:sldMk cId="3366757252" sldId="263"/>
            <ac:spMk id="8" creationId="{A3BD3989-4159-4D31-AD3F-0BD34A59C09F}"/>
          </ac:spMkLst>
        </pc:spChg>
        <pc:picChg chg="add mod">
          <ac:chgData name="Maria Gutierrez Guillen" userId="4ad3b2ea-1402-465e-b2e0-946e93052415" providerId="ADAL" clId="{C1EBB6DC-471A-44EE-8BF3-117B1A9039CB}" dt="2020-04-04T13:54:35.150" v="1937" actId="732"/>
          <ac:picMkLst>
            <pc:docMk/>
            <pc:sldMk cId="3366757252" sldId="263"/>
            <ac:picMk id="2050" creationId="{2DFDAB96-8F3F-4202-AD7B-1B45EEE31D50}"/>
          </ac:picMkLst>
        </pc:picChg>
        <pc:picChg chg="add del">
          <ac:chgData name="Maria Gutierrez Guillen" userId="4ad3b2ea-1402-465e-b2e0-946e93052415" providerId="ADAL" clId="{C1EBB6DC-471A-44EE-8BF3-117B1A9039CB}" dt="2020-04-04T13:55:17.214" v="1939"/>
          <ac:picMkLst>
            <pc:docMk/>
            <pc:sldMk cId="3366757252" sldId="263"/>
            <ac:picMk id="2052" creationId="{46849F5B-673D-4C2F-96D5-750C74C4F082}"/>
          </ac:picMkLst>
        </pc:picChg>
      </pc:sldChg>
      <pc:sldChg chg="addSp delSp modSp del ord">
        <pc:chgData name="Maria Gutierrez Guillen" userId="4ad3b2ea-1402-465e-b2e0-946e93052415" providerId="ADAL" clId="{C1EBB6DC-471A-44EE-8BF3-117B1A9039CB}" dt="2020-04-04T14:21:17.125" v="2418" actId="47"/>
        <pc:sldMkLst>
          <pc:docMk/>
          <pc:sldMk cId="637432891" sldId="264"/>
        </pc:sldMkLst>
        <pc:spChg chg="add mod">
          <ac:chgData name="Maria Gutierrez Guillen" userId="4ad3b2ea-1402-465e-b2e0-946e93052415" providerId="ADAL" clId="{C1EBB6DC-471A-44EE-8BF3-117B1A9039CB}" dt="2020-04-04T14:21:11.805" v="2417" actId="21"/>
          <ac:spMkLst>
            <pc:docMk/>
            <pc:sldMk cId="637432891" sldId="264"/>
            <ac:spMk id="3" creationId="{B13B3DF9-CD80-4F1A-963C-57A97BE7EA21}"/>
          </ac:spMkLst>
        </pc:spChg>
        <pc:picChg chg="del">
          <ac:chgData name="Maria Gutierrez Guillen" userId="4ad3b2ea-1402-465e-b2e0-946e93052415" providerId="ADAL" clId="{C1EBB6DC-471A-44EE-8BF3-117B1A9039CB}" dt="2020-04-04T14:21:11.805" v="2417" actId="21"/>
          <ac:picMkLst>
            <pc:docMk/>
            <pc:sldMk cId="637432891" sldId="264"/>
            <ac:picMk id="4098" creationId="{E0D0CDCC-54F8-4D7C-BCBA-EFD0129703AC}"/>
          </ac:picMkLst>
        </pc:picChg>
      </pc:sldChg>
      <pc:sldChg chg="del">
        <pc:chgData name="Maria Gutierrez Guillen" userId="4ad3b2ea-1402-465e-b2e0-946e93052415" providerId="ADAL" clId="{C1EBB6DC-471A-44EE-8BF3-117B1A9039CB}" dt="2020-04-04T14:07:08.272" v="2318" actId="47"/>
        <pc:sldMkLst>
          <pc:docMk/>
          <pc:sldMk cId="2825745954" sldId="265"/>
        </pc:sldMkLst>
      </pc:sldChg>
      <pc:sldChg chg="del">
        <pc:chgData name="Maria Gutierrez Guillen" userId="4ad3b2ea-1402-465e-b2e0-946e93052415" providerId="ADAL" clId="{C1EBB6DC-471A-44EE-8BF3-117B1A9039CB}" dt="2020-04-04T14:08:09.366" v="2319" actId="47"/>
        <pc:sldMkLst>
          <pc:docMk/>
          <pc:sldMk cId="1779517784" sldId="266"/>
        </pc:sldMkLst>
      </pc:sldChg>
      <pc:sldChg chg="addSp delSp modSp modAnim">
        <pc:chgData name="Maria Gutierrez Guillen" userId="4ad3b2ea-1402-465e-b2e0-946e93052415" providerId="ADAL" clId="{C1EBB6DC-471A-44EE-8BF3-117B1A9039CB}" dt="2020-04-12T14:55:15.062" v="5696" actId="255"/>
        <pc:sldMkLst>
          <pc:docMk/>
          <pc:sldMk cId="3359264381" sldId="267"/>
        </pc:sldMkLst>
        <pc:spChg chg="add del mod">
          <ac:chgData name="Maria Gutierrez Guillen" userId="4ad3b2ea-1402-465e-b2e0-946e93052415" providerId="ADAL" clId="{C1EBB6DC-471A-44EE-8BF3-117B1A9039CB}" dt="2020-04-04T14:13:54.957" v="2336"/>
          <ac:spMkLst>
            <pc:docMk/>
            <pc:sldMk cId="3359264381" sldId="267"/>
            <ac:spMk id="3" creationId="{C90A8479-E4A9-4E8F-8C22-4F98B8275BF4}"/>
          </ac:spMkLst>
        </pc:spChg>
        <pc:spChg chg="add mod">
          <ac:chgData name="Maria Gutierrez Guillen" userId="4ad3b2ea-1402-465e-b2e0-946e93052415" providerId="ADAL" clId="{C1EBB6DC-471A-44EE-8BF3-117B1A9039CB}" dt="2020-04-12T14:55:15.062" v="5696" actId="255"/>
          <ac:spMkLst>
            <pc:docMk/>
            <pc:sldMk cId="3359264381" sldId="267"/>
            <ac:spMk id="4" creationId="{B533BBA1-A9B3-4494-8D16-878DB4DBDB83}"/>
          </ac:spMkLst>
        </pc:spChg>
        <pc:spChg chg="add mod">
          <ac:chgData name="Maria Gutierrez Guillen" userId="4ad3b2ea-1402-465e-b2e0-946e93052415" providerId="ADAL" clId="{C1EBB6DC-471A-44EE-8BF3-117B1A9039CB}" dt="2020-04-04T14:44:15.230" v="2658" actId="403"/>
          <ac:spMkLst>
            <pc:docMk/>
            <pc:sldMk cId="3359264381" sldId="267"/>
            <ac:spMk id="5" creationId="{84CE0AE9-377B-48C3-B88D-A31AE36EBB5D}"/>
          </ac:spMkLst>
        </pc:spChg>
        <pc:spChg chg="add mod">
          <ac:chgData name="Maria Gutierrez Guillen" userId="4ad3b2ea-1402-465e-b2e0-946e93052415" providerId="ADAL" clId="{C1EBB6DC-471A-44EE-8BF3-117B1A9039CB}" dt="2020-04-04T14:44:19.011" v="2659" actId="403"/>
          <ac:spMkLst>
            <pc:docMk/>
            <pc:sldMk cId="3359264381" sldId="267"/>
            <ac:spMk id="6" creationId="{ED4FA666-C361-4C11-AB56-4E9673975291}"/>
          </ac:spMkLst>
        </pc:spChg>
        <pc:spChg chg="add del mod">
          <ac:chgData name="Maria Gutierrez Guillen" userId="4ad3b2ea-1402-465e-b2e0-946e93052415" providerId="ADAL" clId="{C1EBB6DC-471A-44EE-8BF3-117B1A9039CB}" dt="2020-04-04T14:44:23.028" v="2662"/>
          <ac:spMkLst>
            <pc:docMk/>
            <pc:sldMk cId="3359264381" sldId="267"/>
            <ac:spMk id="7" creationId="{207831FA-A901-48C8-A0B7-7F371EDC7CB8}"/>
          </ac:spMkLst>
        </pc:spChg>
        <pc:spChg chg="add mod">
          <ac:chgData name="Maria Gutierrez Guillen" userId="4ad3b2ea-1402-465e-b2e0-946e93052415" providerId="ADAL" clId="{C1EBB6DC-471A-44EE-8BF3-117B1A9039CB}" dt="2020-04-04T14:45:02.095" v="2668" actId="1076"/>
          <ac:spMkLst>
            <pc:docMk/>
            <pc:sldMk cId="3359264381" sldId="267"/>
            <ac:spMk id="8" creationId="{001554BA-BEAF-4603-B34F-DAE3FD52423E}"/>
          </ac:spMkLst>
        </pc:spChg>
        <pc:spChg chg="add mod">
          <ac:chgData name="Maria Gutierrez Guillen" userId="4ad3b2ea-1402-465e-b2e0-946e93052415" providerId="ADAL" clId="{C1EBB6DC-471A-44EE-8BF3-117B1A9039CB}" dt="2020-04-04T14:44:22.059" v="2660" actId="403"/>
          <ac:spMkLst>
            <pc:docMk/>
            <pc:sldMk cId="3359264381" sldId="267"/>
            <ac:spMk id="9" creationId="{036E6047-B03D-4574-8922-20B8AF41FA40}"/>
          </ac:spMkLst>
        </pc:spChg>
        <pc:spChg chg="add mod">
          <ac:chgData name="Maria Gutierrez Guillen" userId="4ad3b2ea-1402-465e-b2e0-946e93052415" providerId="ADAL" clId="{C1EBB6DC-471A-44EE-8BF3-117B1A9039CB}" dt="2020-04-05T09:37:03.019" v="2924" actId="1076"/>
          <ac:spMkLst>
            <pc:docMk/>
            <pc:sldMk cId="3359264381" sldId="267"/>
            <ac:spMk id="11" creationId="{4F77578D-D041-4685-BC09-D63465DC6251}"/>
          </ac:spMkLst>
        </pc:spChg>
        <pc:picChg chg="add mod">
          <ac:chgData name="Maria Gutierrez Guillen" userId="4ad3b2ea-1402-465e-b2e0-946e93052415" providerId="ADAL" clId="{C1EBB6DC-471A-44EE-8BF3-117B1A9039CB}" dt="2020-04-05T09:36:29.037" v="2899" actId="14100"/>
          <ac:picMkLst>
            <pc:docMk/>
            <pc:sldMk cId="3359264381" sldId="267"/>
            <ac:picMk id="10" creationId="{FD4EDDAC-AF89-412D-9A5A-98BD18A364E1}"/>
          </ac:picMkLst>
        </pc:picChg>
      </pc:sldChg>
      <pc:sldChg chg="addSp delSp modSp del">
        <pc:chgData name="Maria Gutierrez Guillen" userId="4ad3b2ea-1402-465e-b2e0-946e93052415" providerId="ADAL" clId="{C1EBB6DC-471A-44EE-8BF3-117B1A9039CB}" dt="2020-04-04T14:37:33.118" v="2628" actId="47"/>
        <pc:sldMkLst>
          <pc:docMk/>
          <pc:sldMk cId="3807994904" sldId="268"/>
        </pc:sldMkLst>
        <pc:spChg chg="mod">
          <ac:chgData name="Maria Gutierrez Guillen" userId="4ad3b2ea-1402-465e-b2e0-946e93052415" providerId="ADAL" clId="{C1EBB6DC-471A-44EE-8BF3-117B1A9039CB}" dt="2020-04-04T14:27:06.210" v="2526" actId="20577"/>
          <ac:spMkLst>
            <pc:docMk/>
            <pc:sldMk cId="3807994904" sldId="268"/>
            <ac:spMk id="2" creationId="{4660748D-9914-42E3-852D-5A79FAFEA65F}"/>
          </ac:spMkLst>
        </pc:spChg>
        <pc:spChg chg="mod">
          <ac:chgData name="Maria Gutierrez Guillen" userId="4ad3b2ea-1402-465e-b2e0-946e93052415" providerId="ADAL" clId="{C1EBB6DC-471A-44EE-8BF3-117B1A9039CB}" dt="2020-04-04T14:34:57.812" v="2622" actId="20577"/>
          <ac:spMkLst>
            <pc:docMk/>
            <pc:sldMk cId="3807994904" sldId="268"/>
            <ac:spMk id="3" creationId="{14EE848D-549D-4237-86F0-883638F45369}"/>
          </ac:spMkLst>
        </pc:spChg>
        <pc:spChg chg="add mod">
          <ac:chgData name="Maria Gutierrez Guillen" userId="4ad3b2ea-1402-465e-b2e0-946e93052415" providerId="ADAL" clId="{C1EBB6DC-471A-44EE-8BF3-117B1A9039CB}" dt="2020-04-04T14:35:00.703" v="2623" actId="20577"/>
          <ac:spMkLst>
            <pc:docMk/>
            <pc:sldMk cId="3807994904" sldId="268"/>
            <ac:spMk id="5" creationId="{23AB70F0-4B8E-46C0-97E6-AA953344A54F}"/>
          </ac:spMkLst>
        </pc:spChg>
        <pc:spChg chg="add mod">
          <ac:chgData name="Maria Gutierrez Guillen" userId="4ad3b2ea-1402-465e-b2e0-946e93052415" providerId="ADAL" clId="{C1EBB6DC-471A-44EE-8BF3-117B1A9039CB}" dt="2020-04-04T14:35:30.097" v="2627" actId="20577"/>
          <ac:spMkLst>
            <pc:docMk/>
            <pc:sldMk cId="3807994904" sldId="268"/>
            <ac:spMk id="6" creationId="{B3D81C92-D81E-49EF-8448-012B017ED88B}"/>
          </ac:spMkLst>
        </pc:spChg>
        <pc:picChg chg="add del">
          <ac:chgData name="Maria Gutierrez Guillen" userId="4ad3b2ea-1402-465e-b2e0-946e93052415" providerId="ADAL" clId="{C1EBB6DC-471A-44EE-8BF3-117B1A9039CB}" dt="2020-04-04T14:25:51.406" v="2519"/>
          <ac:picMkLst>
            <pc:docMk/>
            <pc:sldMk cId="3807994904" sldId="268"/>
            <ac:picMk id="4" creationId="{956E8D23-A9E7-4620-9CCB-A745C39B3F10}"/>
          </ac:picMkLst>
        </pc:picChg>
      </pc:sldChg>
      <pc:sldChg chg="addSp modSp modTransition modAnim">
        <pc:chgData name="Maria Gutierrez Guillen" userId="4ad3b2ea-1402-465e-b2e0-946e93052415" providerId="ADAL" clId="{C1EBB6DC-471A-44EE-8BF3-117B1A9039CB}" dt="2020-04-17T12:48:35.328" v="5711"/>
        <pc:sldMkLst>
          <pc:docMk/>
          <pc:sldMk cId="3565643836" sldId="269"/>
        </pc:sldMkLst>
        <pc:spChg chg="add mod">
          <ac:chgData name="Maria Gutierrez Guillen" userId="4ad3b2ea-1402-465e-b2e0-946e93052415" providerId="ADAL" clId="{C1EBB6DC-471A-44EE-8BF3-117B1A9039CB}" dt="2020-04-04T14:45:32.611" v="2670"/>
          <ac:spMkLst>
            <pc:docMk/>
            <pc:sldMk cId="3565643836" sldId="269"/>
            <ac:spMk id="3" creationId="{67C10793-016E-4A53-B2BD-7E790C408D2A}"/>
          </ac:spMkLst>
        </pc:spChg>
        <pc:spChg chg="mod">
          <ac:chgData name="Maria Gutierrez Guillen" userId="4ad3b2ea-1402-465e-b2e0-946e93052415" providerId="ADAL" clId="{C1EBB6DC-471A-44EE-8BF3-117B1A9039CB}" dt="2020-04-04T14:51:14.512" v="2700" actId="20577"/>
          <ac:spMkLst>
            <pc:docMk/>
            <pc:sldMk cId="3565643836" sldId="269"/>
            <ac:spMk id="5" creationId="{68849FE5-E3D4-4854-8055-F859E6A8A986}"/>
          </ac:spMkLst>
        </pc:spChg>
        <pc:spChg chg="add mod">
          <ac:chgData name="Maria Gutierrez Guillen" userId="4ad3b2ea-1402-465e-b2e0-946e93052415" providerId="ADAL" clId="{C1EBB6DC-471A-44EE-8BF3-117B1A9039CB}" dt="2020-04-04T14:45:52.082" v="2677" actId="20577"/>
          <ac:spMkLst>
            <pc:docMk/>
            <pc:sldMk cId="3565643836" sldId="269"/>
            <ac:spMk id="7" creationId="{FFC42CCA-7353-43D6-80BF-E5DBA57C278E}"/>
          </ac:spMkLst>
        </pc:spChg>
        <pc:spChg chg="add mod">
          <ac:chgData name="Maria Gutierrez Guillen" userId="4ad3b2ea-1402-465e-b2e0-946e93052415" providerId="ADAL" clId="{C1EBB6DC-471A-44EE-8BF3-117B1A9039CB}" dt="2020-04-05T08:58:54.897" v="2777" actId="207"/>
          <ac:spMkLst>
            <pc:docMk/>
            <pc:sldMk cId="3565643836" sldId="269"/>
            <ac:spMk id="8" creationId="{A18432B2-0288-4670-9333-363A71624E7B}"/>
          </ac:spMkLst>
        </pc:spChg>
        <pc:spChg chg="add mod">
          <ac:chgData name="Maria Gutierrez Guillen" userId="4ad3b2ea-1402-465e-b2e0-946e93052415" providerId="ADAL" clId="{C1EBB6DC-471A-44EE-8BF3-117B1A9039CB}" dt="2020-04-04T14:46:39.883" v="2685" actId="20577"/>
          <ac:spMkLst>
            <pc:docMk/>
            <pc:sldMk cId="3565643836" sldId="269"/>
            <ac:spMk id="9" creationId="{B4A72E55-A7DB-4F5E-8C07-591CE5613AF4}"/>
          </ac:spMkLst>
        </pc:spChg>
        <pc:spChg chg="add mod">
          <ac:chgData name="Maria Gutierrez Guillen" userId="4ad3b2ea-1402-465e-b2e0-946e93052415" providerId="ADAL" clId="{C1EBB6DC-471A-44EE-8BF3-117B1A9039CB}" dt="2020-04-05T08:59:02.977" v="2779" actId="1076"/>
          <ac:spMkLst>
            <pc:docMk/>
            <pc:sldMk cId="3565643836" sldId="269"/>
            <ac:spMk id="11" creationId="{40D09A57-D6B0-4F13-9200-CBFB889907EF}"/>
          </ac:spMkLst>
        </pc:spChg>
        <pc:spChg chg="add mod">
          <ac:chgData name="Maria Gutierrez Guillen" userId="4ad3b2ea-1402-465e-b2e0-946e93052415" providerId="ADAL" clId="{C1EBB6DC-471A-44EE-8BF3-117B1A9039CB}" dt="2020-04-05T08:59:10.914" v="2781" actId="1076"/>
          <ac:spMkLst>
            <pc:docMk/>
            <pc:sldMk cId="3565643836" sldId="269"/>
            <ac:spMk id="12" creationId="{C353AE1A-84EA-448B-9183-B966273C8013}"/>
          </ac:spMkLst>
        </pc:spChg>
        <pc:picChg chg="mod">
          <ac:chgData name="Maria Gutierrez Guillen" userId="4ad3b2ea-1402-465e-b2e0-946e93052415" providerId="ADAL" clId="{C1EBB6DC-471A-44EE-8BF3-117B1A9039CB}" dt="2020-04-04T14:46:10.897" v="2679" actId="1076"/>
          <ac:picMkLst>
            <pc:docMk/>
            <pc:sldMk cId="3565643836" sldId="269"/>
            <ac:picMk id="5122" creationId="{1A6BEB66-01F4-4904-8E2B-FEC0CC8621F2}"/>
          </ac:picMkLst>
        </pc:picChg>
      </pc:sldChg>
      <pc:sldChg chg="modSp modAnim">
        <pc:chgData name="Maria Gutierrez Guillen" userId="4ad3b2ea-1402-465e-b2e0-946e93052415" providerId="ADAL" clId="{C1EBB6DC-471A-44EE-8BF3-117B1A9039CB}" dt="2020-04-05T09:02:08.844" v="2800"/>
        <pc:sldMkLst>
          <pc:docMk/>
          <pc:sldMk cId="2276587482" sldId="270"/>
        </pc:sldMkLst>
        <pc:spChg chg="mod">
          <ac:chgData name="Maria Gutierrez Guillen" userId="4ad3b2ea-1402-465e-b2e0-946e93052415" providerId="ADAL" clId="{C1EBB6DC-471A-44EE-8BF3-117B1A9039CB}" dt="2020-04-04T14:26:40.269" v="2522" actId="20577"/>
          <ac:spMkLst>
            <pc:docMk/>
            <pc:sldMk cId="2276587482" sldId="270"/>
            <ac:spMk id="2" creationId="{FA560444-E498-4F3C-A7C0-5978AF895654}"/>
          </ac:spMkLst>
        </pc:spChg>
        <pc:spChg chg="mod">
          <ac:chgData name="Maria Gutierrez Guillen" userId="4ad3b2ea-1402-465e-b2e0-946e93052415" providerId="ADAL" clId="{C1EBB6DC-471A-44EE-8BF3-117B1A9039CB}" dt="2020-04-04T14:34:03.368" v="2609" actId="1076"/>
          <ac:spMkLst>
            <pc:docMk/>
            <pc:sldMk cId="2276587482" sldId="270"/>
            <ac:spMk id="3" creationId="{79F2F24A-44D8-4814-9FB2-279DAEDD5B31}"/>
          </ac:spMkLst>
        </pc:spChg>
        <pc:spChg chg="mod">
          <ac:chgData name="Maria Gutierrez Guillen" userId="4ad3b2ea-1402-465e-b2e0-946e93052415" providerId="ADAL" clId="{C1EBB6DC-471A-44EE-8BF3-117B1A9039CB}" dt="2020-04-04T14:37:42.528" v="2629" actId="1076"/>
          <ac:spMkLst>
            <pc:docMk/>
            <pc:sldMk cId="2276587482" sldId="270"/>
            <ac:spMk id="5" creationId="{9600483D-DE99-4095-984B-E945E3FD0888}"/>
          </ac:spMkLst>
        </pc:spChg>
      </pc:sldChg>
      <pc:sldChg chg="addSp modSp modAnim">
        <pc:chgData name="Maria Gutierrez Guillen" userId="4ad3b2ea-1402-465e-b2e0-946e93052415" providerId="ADAL" clId="{C1EBB6DC-471A-44EE-8BF3-117B1A9039CB}" dt="2020-04-12T14:56:35.438" v="5701"/>
        <pc:sldMkLst>
          <pc:docMk/>
          <pc:sldMk cId="1387951448" sldId="271"/>
        </pc:sldMkLst>
        <pc:spChg chg="mod">
          <ac:chgData name="Maria Gutierrez Guillen" userId="4ad3b2ea-1402-465e-b2e0-946e93052415" providerId="ADAL" clId="{C1EBB6DC-471A-44EE-8BF3-117B1A9039CB}" dt="2020-04-04T14:21:02.898" v="2416" actId="20577"/>
          <ac:spMkLst>
            <pc:docMk/>
            <pc:sldMk cId="1387951448" sldId="271"/>
            <ac:spMk id="2" creationId="{B016E798-00C6-42D1-A154-0B22AF6AA2C9}"/>
          </ac:spMkLst>
        </pc:spChg>
        <pc:spChg chg="mod">
          <ac:chgData name="Maria Gutierrez Guillen" userId="4ad3b2ea-1402-465e-b2e0-946e93052415" providerId="ADAL" clId="{C1EBB6DC-471A-44EE-8BF3-117B1A9039CB}" dt="2020-04-11T08:51:47.201" v="5477" actId="5793"/>
          <ac:spMkLst>
            <pc:docMk/>
            <pc:sldMk cId="1387951448" sldId="271"/>
            <ac:spMk id="3" creationId="{076EBF6C-B6BE-4FCF-AAAB-3633A2C0D3A5}"/>
          </ac:spMkLst>
        </pc:spChg>
        <pc:spChg chg="add mod">
          <ac:chgData name="Maria Gutierrez Guillen" userId="4ad3b2ea-1402-465e-b2e0-946e93052415" providerId="ADAL" clId="{C1EBB6DC-471A-44EE-8BF3-117B1A9039CB}" dt="2020-04-11T09:25:13.944" v="5478" actId="2710"/>
          <ac:spMkLst>
            <pc:docMk/>
            <pc:sldMk cId="1387951448" sldId="271"/>
            <ac:spMk id="6" creationId="{B6BDC991-671C-42CF-8D7E-B06EDFE03CFC}"/>
          </ac:spMkLst>
        </pc:spChg>
        <pc:spChg chg="add mod">
          <ac:chgData name="Maria Gutierrez Guillen" userId="4ad3b2ea-1402-465e-b2e0-946e93052415" providerId="ADAL" clId="{C1EBB6DC-471A-44EE-8BF3-117B1A9039CB}" dt="2020-04-11T09:36:43.254" v="5607" actId="403"/>
          <ac:spMkLst>
            <pc:docMk/>
            <pc:sldMk cId="1387951448" sldId="271"/>
            <ac:spMk id="7" creationId="{BE89A5E9-277F-4E51-901E-B6D5B3CDE610}"/>
          </ac:spMkLst>
        </pc:spChg>
        <pc:picChg chg="add mod">
          <ac:chgData name="Maria Gutierrez Guillen" userId="4ad3b2ea-1402-465e-b2e0-946e93052415" providerId="ADAL" clId="{C1EBB6DC-471A-44EE-8BF3-117B1A9039CB}" dt="2020-04-05T09:40:36.395" v="2942" actId="1076"/>
          <ac:picMkLst>
            <pc:docMk/>
            <pc:sldMk cId="1387951448" sldId="271"/>
            <ac:picMk id="4" creationId="{86988EAD-A93F-45D9-A89E-7BB962DD69C7}"/>
          </ac:picMkLst>
        </pc:picChg>
        <pc:picChg chg="add mod modCrop">
          <ac:chgData name="Maria Gutierrez Guillen" userId="4ad3b2ea-1402-465e-b2e0-946e93052415" providerId="ADAL" clId="{C1EBB6DC-471A-44EE-8BF3-117B1A9039CB}" dt="2020-04-05T09:40:47.146" v="2945" actId="1076"/>
          <ac:picMkLst>
            <pc:docMk/>
            <pc:sldMk cId="1387951448" sldId="271"/>
            <ac:picMk id="5" creationId="{FD761CB8-FDD9-4D5C-9BEB-68A155E9D63D}"/>
          </ac:picMkLst>
        </pc:picChg>
      </pc:sldChg>
      <pc:sldChg chg="addSp delSp modSp mod setBg modAnim">
        <pc:chgData name="Maria Gutierrez Guillen" userId="4ad3b2ea-1402-465e-b2e0-946e93052415" providerId="ADAL" clId="{C1EBB6DC-471A-44EE-8BF3-117B1A9039CB}" dt="2020-04-12T14:57:21.634" v="5703"/>
        <pc:sldMkLst>
          <pc:docMk/>
          <pc:sldMk cId="2198848604" sldId="272"/>
        </pc:sldMkLst>
        <pc:spChg chg="mod">
          <ac:chgData name="Maria Gutierrez Guillen" userId="4ad3b2ea-1402-465e-b2e0-946e93052415" providerId="ADAL" clId="{C1EBB6DC-471A-44EE-8BF3-117B1A9039CB}" dt="2020-04-11T08:46:42.368" v="5473" actId="26606"/>
          <ac:spMkLst>
            <pc:docMk/>
            <pc:sldMk cId="2198848604" sldId="272"/>
            <ac:spMk id="2" creationId="{4CFB5E22-5DDA-4193-AF4F-FE67EEE0B92C}"/>
          </ac:spMkLst>
        </pc:spChg>
        <pc:spChg chg="add del mod">
          <ac:chgData name="Maria Gutierrez Guillen" userId="4ad3b2ea-1402-465e-b2e0-946e93052415" providerId="ADAL" clId="{C1EBB6DC-471A-44EE-8BF3-117B1A9039CB}" dt="2020-04-11T08:46:56.294" v="5474" actId="404"/>
          <ac:spMkLst>
            <pc:docMk/>
            <pc:sldMk cId="2198848604" sldId="272"/>
            <ac:spMk id="3" creationId="{D38F1ECE-4AB0-4FDD-A2D4-CF808B50150D}"/>
          </ac:spMkLst>
        </pc:spChg>
        <pc:spChg chg="add del mod">
          <ac:chgData name="Maria Gutierrez Guillen" userId="4ad3b2ea-1402-465e-b2e0-946e93052415" providerId="ADAL" clId="{C1EBB6DC-471A-44EE-8BF3-117B1A9039CB}" dt="2020-04-05T09:50:23.039" v="2957" actId="21"/>
          <ac:spMkLst>
            <pc:docMk/>
            <pc:sldMk cId="2198848604" sldId="272"/>
            <ac:spMk id="4" creationId="{3EA9E9A6-F488-4669-98A9-10C5D79ABFF3}"/>
          </ac:spMkLst>
        </pc:spChg>
        <pc:spChg chg="add mod">
          <ac:chgData name="Maria Gutierrez Guillen" userId="4ad3b2ea-1402-465e-b2e0-946e93052415" providerId="ADAL" clId="{C1EBB6DC-471A-44EE-8BF3-117B1A9039CB}" dt="2020-04-05T09:50:39.701" v="2963" actId="6549"/>
          <ac:spMkLst>
            <pc:docMk/>
            <pc:sldMk cId="2198848604" sldId="272"/>
            <ac:spMk id="6" creationId="{8C2150FC-680B-4957-AD6C-ABEF2FE971E8}"/>
          </ac:spMkLst>
        </pc:spChg>
        <pc:picChg chg="add mod ord">
          <ac:chgData name="Maria Gutierrez Guillen" userId="4ad3b2ea-1402-465e-b2e0-946e93052415" providerId="ADAL" clId="{C1EBB6DC-471A-44EE-8BF3-117B1A9039CB}" dt="2020-04-11T08:46:42.368" v="5473" actId="26606"/>
          <ac:picMkLst>
            <pc:docMk/>
            <pc:sldMk cId="2198848604" sldId="272"/>
            <ac:picMk id="7" creationId="{ED2C5ADF-6830-428B-B885-8EF84EE9B490}"/>
          </ac:picMkLst>
        </pc:picChg>
        <pc:picChg chg="add del mod">
          <ac:chgData name="Maria Gutierrez Guillen" userId="4ad3b2ea-1402-465e-b2e0-946e93052415" providerId="ADAL" clId="{C1EBB6DC-471A-44EE-8BF3-117B1A9039CB}" dt="2020-04-05T09:50:24.944" v="2960"/>
          <ac:picMkLst>
            <pc:docMk/>
            <pc:sldMk cId="2198848604" sldId="272"/>
            <ac:picMk id="7170" creationId="{59C1905D-EA67-4FAD-AE68-49C00AAEBD83}"/>
          </ac:picMkLst>
        </pc:picChg>
        <pc:cxnChg chg="add">
          <ac:chgData name="Maria Gutierrez Guillen" userId="4ad3b2ea-1402-465e-b2e0-946e93052415" providerId="ADAL" clId="{C1EBB6DC-471A-44EE-8BF3-117B1A9039CB}" dt="2020-04-11T08:46:42.368" v="5473" actId="26606"/>
          <ac:cxnSpMkLst>
            <pc:docMk/>
            <pc:sldMk cId="2198848604" sldId="272"/>
            <ac:cxnSpMk id="12" creationId="{39B7FDC9-F0CE-43A7-9F2A-83DD09DC3453}"/>
          </ac:cxnSpMkLst>
        </pc:cxnChg>
      </pc:sldChg>
      <pc:sldChg chg="addSp delSp modSp mod setBg setClrOvrMap">
        <pc:chgData name="Maria Gutierrez Guillen" userId="4ad3b2ea-1402-465e-b2e0-946e93052415" providerId="ADAL" clId="{C1EBB6DC-471A-44EE-8BF3-117B1A9039CB}" dt="2020-04-12T14:58:05.352" v="5705" actId="478"/>
        <pc:sldMkLst>
          <pc:docMk/>
          <pc:sldMk cId="3368876893" sldId="273"/>
        </pc:sldMkLst>
        <pc:spChg chg="mod">
          <ac:chgData name="Maria Gutierrez Guillen" userId="4ad3b2ea-1402-465e-b2e0-946e93052415" providerId="ADAL" clId="{C1EBB6DC-471A-44EE-8BF3-117B1A9039CB}" dt="2020-04-11T08:01:54.680" v="5232" actId="26606"/>
          <ac:spMkLst>
            <pc:docMk/>
            <pc:sldMk cId="3368876893" sldId="273"/>
            <ac:spMk id="2" creationId="{71690C5E-0BD4-4DD1-A71D-60AB572C8982}"/>
          </ac:spMkLst>
        </pc:spChg>
        <pc:spChg chg="mod ord">
          <ac:chgData name="Maria Gutierrez Guillen" userId="4ad3b2ea-1402-465e-b2e0-946e93052415" providerId="ADAL" clId="{C1EBB6DC-471A-44EE-8BF3-117B1A9039CB}" dt="2020-04-11T08:18:59.342" v="5324" actId="20577"/>
          <ac:spMkLst>
            <pc:docMk/>
            <pc:sldMk cId="3368876893" sldId="273"/>
            <ac:spMk id="3" creationId="{9B99147E-501B-402F-AD3D-0C028A72B5D4}"/>
          </ac:spMkLst>
        </pc:spChg>
        <pc:spChg chg="add del">
          <ac:chgData name="Maria Gutierrez Guillen" userId="4ad3b2ea-1402-465e-b2e0-946e93052415" providerId="ADAL" clId="{C1EBB6DC-471A-44EE-8BF3-117B1A9039CB}" dt="2020-04-11T08:01:40.201" v="5231" actId="26606"/>
          <ac:spMkLst>
            <pc:docMk/>
            <pc:sldMk cId="3368876893" sldId="273"/>
            <ac:spMk id="9" creationId="{867D4867-5BA7-4462-B2F6-A23F4A622AA7}"/>
          </ac:spMkLst>
        </pc:spChg>
        <pc:picChg chg="add mod ord">
          <ac:chgData name="Maria Gutierrez Guillen" userId="4ad3b2ea-1402-465e-b2e0-946e93052415" providerId="ADAL" clId="{C1EBB6DC-471A-44EE-8BF3-117B1A9039CB}" dt="2020-04-11T08:15:14.957" v="5242" actId="1076"/>
          <ac:picMkLst>
            <pc:docMk/>
            <pc:sldMk cId="3368876893" sldId="273"/>
            <ac:picMk id="4" creationId="{1C392D2C-38DD-4DA8-B478-7DA3E1267BED}"/>
          </ac:picMkLst>
        </pc:picChg>
        <pc:cxnChg chg="add">
          <ac:chgData name="Maria Gutierrez Guillen" userId="4ad3b2ea-1402-465e-b2e0-946e93052415" providerId="ADAL" clId="{C1EBB6DC-471A-44EE-8BF3-117B1A9039CB}" dt="2020-04-11T08:01:54.680" v="5232" actId="26606"/>
          <ac:cxnSpMkLst>
            <pc:docMk/>
            <pc:sldMk cId="3368876893" sldId="273"/>
            <ac:cxnSpMk id="6" creationId="{39B7FDC9-F0CE-43A7-9F2A-83DD09DC3453}"/>
          </ac:cxnSpMkLst>
        </pc:cxnChg>
        <pc:cxnChg chg="add del mod">
          <ac:chgData name="Maria Gutierrez Guillen" userId="4ad3b2ea-1402-465e-b2e0-946e93052415" providerId="ADAL" clId="{C1EBB6DC-471A-44EE-8BF3-117B1A9039CB}" dt="2020-04-12T14:58:05.352" v="5705" actId="478"/>
          <ac:cxnSpMkLst>
            <pc:docMk/>
            <pc:sldMk cId="3368876893" sldId="273"/>
            <ac:cxnSpMk id="7" creationId="{F163AE74-6FB4-4073-9ABF-E4F1616D3E5F}"/>
          </ac:cxnSpMkLst>
        </pc:cxnChg>
      </pc:sldChg>
      <pc:sldChg chg="addSp delSp modSp modTransition modAnim">
        <pc:chgData name="Maria Gutierrez Guillen" userId="4ad3b2ea-1402-465e-b2e0-946e93052415" providerId="ADAL" clId="{C1EBB6DC-471A-44EE-8BF3-117B1A9039CB}" dt="2020-04-17T12:48:35.328" v="5711"/>
        <pc:sldMkLst>
          <pc:docMk/>
          <pc:sldMk cId="88636200" sldId="283"/>
        </pc:sldMkLst>
        <pc:spChg chg="add del mod">
          <ac:chgData name="Maria Gutierrez Guillen" userId="4ad3b2ea-1402-465e-b2e0-946e93052415" providerId="ADAL" clId="{C1EBB6DC-471A-44EE-8BF3-117B1A9039CB}" dt="2020-04-17T12:44:48.340" v="5710" actId="478"/>
          <ac:spMkLst>
            <pc:docMk/>
            <pc:sldMk cId="88636200" sldId="283"/>
            <ac:spMk id="3" creationId="{28C96D96-BF33-41B4-890E-6F876AB6FE59}"/>
          </ac:spMkLst>
        </pc:spChg>
        <pc:spChg chg="add del mod">
          <ac:chgData name="Maria Gutierrez Guillen" userId="4ad3b2ea-1402-465e-b2e0-946e93052415" providerId="ADAL" clId="{C1EBB6DC-471A-44EE-8BF3-117B1A9039CB}" dt="2020-04-04T10:08:19.218" v="86"/>
          <ac:spMkLst>
            <pc:docMk/>
            <pc:sldMk cId="88636200" sldId="283"/>
            <ac:spMk id="3" creationId="{8874AD5B-9340-4FB7-80BF-3D0D3C51C05D}"/>
          </ac:spMkLst>
        </pc:spChg>
        <pc:spChg chg="del">
          <ac:chgData name="Maria Gutierrez Guillen" userId="4ad3b2ea-1402-465e-b2e0-946e93052415" providerId="ADAL" clId="{C1EBB6DC-471A-44EE-8BF3-117B1A9039CB}" dt="2020-04-04T10:07:51.576" v="82"/>
          <ac:spMkLst>
            <pc:docMk/>
            <pc:sldMk cId="88636200" sldId="283"/>
            <ac:spMk id="4" creationId="{1F70068B-CE5E-4124-A667-44DA1403CB77}"/>
          </ac:spMkLst>
        </pc:spChg>
        <pc:spChg chg="add mod">
          <ac:chgData name="Maria Gutierrez Guillen" userId="4ad3b2ea-1402-465e-b2e0-946e93052415" providerId="ADAL" clId="{C1EBB6DC-471A-44EE-8BF3-117B1A9039CB}" dt="2020-04-04T10:10:07.375" v="105" actId="1076"/>
          <ac:spMkLst>
            <pc:docMk/>
            <pc:sldMk cId="88636200" sldId="283"/>
            <ac:spMk id="5" creationId="{8E012BE2-76C3-4B21-825C-2BCCB1E4E80E}"/>
          </ac:spMkLst>
        </pc:spChg>
        <pc:spChg chg="add mod">
          <ac:chgData name="Maria Gutierrez Guillen" userId="4ad3b2ea-1402-465e-b2e0-946e93052415" providerId="ADAL" clId="{C1EBB6DC-471A-44EE-8BF3-117B1A9039CB}" dt="2020-04-04T10:10:32.710" v="120" actId="20577"/>
          <ac:spMkLst>
            <pc:docMk/>
            <pc:sldMk cId="88636200" sldId="283"/>
            <ac:spMk id="6" creationId="{6AC35DBD-3162-468A-9996-B33146BE70BF}"/>
          </ac:spMkLst>
        </pc:spChg>
        <pc:spChg chg="add mod">
          <ac:chgData name="Maria Gutierrez Guillen" userId="4ad3b2ea-1402-465e-b2e0-946e93052415" providerId="ADAL" clId="{C1EBB6DC-471A-44EE-8BF3-117B1A9039CB}" dt="2020-04-04T10:11:52.765" v="137" actId="20577"/>
          <ac:spMkLst>
            <pc:docMk/>
            <pc:sldMk cId="88636200" sldId="283"/>
            <ac:spMk id="7" creationId="{EDF4D706-2B56-4336-84A3-5758F9684D99}"/>
          </ac:spMkLst>
        </pc:spChg>
        <pc:spChg chg="add mod">
          <ac:chgData name="Maria Gutierrez Guillen" userId="4ad3b2ea-1402-465e-b2e0-946e93052415" providerId="ADAL" clId="{C1EBB6DC-471A-44EE-8BF3-117B1A9039CB}" dt="2020-04-04T10:13:08.162" v="147" actId="1076"/>
          <ac:spMkLst>
            <pc:docMk/>
            <pc:sldMk cId="88636200" sldId="283"/>
            <ac:spMk id="11" creationId="{D268A61A-4D92-44D8-98BA-4125F8EBFF40}"/>
          </ac:spMkLst>
        </pc:spChg>
        <pc:spChg chg="add mod">
          <ac:chgData name="Maria Gutierrez Guillen" userId="4ad3b2ea-1402-465e-b2e0-946e93052415" providerId="ADAL" clId="{C1EBB6DC-471A-44EE-8BF3-117B1A9039CB}" dt="2020-04-11T07:35:00.765" v="5018" actId="20577"/>
          <ac:spMkLst>
            <pc:docMk/>
            <pc:sldMk cId="88636200" sldId="283"/>
            <ac:spMk id="12" creationId="{9181CF60-3849-468B-9DC9-F57CA3AB8FF5}"/>
          </ac:spMkLst>
        </pc:spChg>
        <pc:picChg chg="add del mod">
          <ac:chgData name="Maria Gutierrez Guillen" userId="4ad3b2ea-1402-465e-b2e0-946e93052415" providerId="ADAL" clId="{C1EBB6DC-471A-44EE-8BF3-117B1A9039CB}" dt="2020-04-04T10:08:08.005" v="85" actId="478"/>
          <ac:picMkLst>
            <pc:docMk/>
            <pc:sldMk cId="88636200" sldId="283"/>
            <ac:picMk id="1026" creationId="{B49896CF-0BB0-4C41-A75F-7E9597A17215}"/>
          </ac:picMkLst>
        </pc:picChg>
        <pc:picChg chg="add mod">
          <ac:chgData name="Maria Gutierrez Guillen" userId="4ad3b2ea-1402-465e-b2e0-946e93052415" providerId="ADAL" clId="{C1EBB6DC-471A-44EE-8BF3-117B1A9039CB}" dt="2020-04-04T10:11:04.813" v="121" actId="1076"/>
          <ac:picMkLst>
            <pc:docMk/>
            <pc:sldMk cId="88636200" sldId="283"/>
            <ac:picMk id="1028" creationId="{D0EC47E7-3612-4FD1-BD60-189055668316}"/>
          </ac:picMkLst>
        </pc:picChg>
        <pc:cxnChg chg="add mod">
          <ac:chgData name="Maria Gutierrez Guillen" userId="4ad3b2ea-1402-465e-b2e0-946e93052415" providerId="ADAL" clId="{C1EBB6DC-471A-44EE-8BF3-117B1A9039CB}" dt="2020-04-04T10:12:49.933" v="141" actId="14100"/>
          <ac:cxnSpMkLst>
            <pc:docMk/>
            <pc:sldMk cId="88636200" sldId="283"/>
            <ac:cxnSpMk id="9" creationId="{E12113F1-6A65-4137-8532-D18DD0F77B0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AF755-7B97-4C22-A072-A76DEE572A95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1E81E-0E19-4F4A-87EB-4BCAABD343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4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isk_factor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pedia.org/wiki/Population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1E81E-0E19-4F4A-87EB-4BCAABD3434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821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Study and analysis of the distribution (who, when, and where), patterns and </a:t>
            </a:r>
            <a:r>
              <a:rPr lang="en-US" sz="1200" dirty="0">
                <a:hlinkClick r:id="rId3" tooltip="Risk fac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determinants</a:t>
            </a:r>
            <a:r>
              <a:rPr lang="en-US" sz="1200" dirty="0"/>
              <a:t> of health and disease conditions in defined </a:t>
            </a:r>
            <a:r>
              <a:rPr lang="en-US" sz="1200" dirty="0">
                <a:hlinkClick r:id="rId4" tooltip="Popul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populations</a:t>
            </a:r>
            <a:r>
              <a:rPr lang="en-US" sz="1200" dirty="0"/>
              <a:t>.</a:t>
            </a:r>
            <a:endParaRPr lang="es-ES" sz="1200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1E81E-0E19-4F4A-87EB-4BCAABD3434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999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* </a:t>
            </a:r>
            <a:r>
              <a:rPr lang="es-ES" dirty="0" err="1"/>
              <a:t>If</a:t>
            </a:r>
            <a:r>
              <a:rPr lang="es-ES" dirty="0"/>
              <a:t> </a:t>
            </a:r>
            <a:r>
              <a:rPr lang="es-ES" dirty="0" err="1"/>
              <a:t>we</a:t>
            </a:r>
            <a:r>
              <a:rPr lang="es-ES" dirty="0"/>
              <a:t> use </a:t>
            </a:r>
            <a:r>
              <a:rPr lang="es-ES" dirty="0" err="1"/>
              <a:t>this</a:t>
            </a:r>
            <a:r>
              <a:rPr lang="es-ES" dirty="0"/>
              <a:t> to </a:t>
            </a:r>
            <a:r>
              <a:rPr lang="es-ES" dirty="0" err="1"/>
              <a:t>solve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full </a:t>
            </a:r>
            <a:r>
              <a:rPr lang="es-ES" dirty="0" err="1"/>
              <a:t>model</a:t>
            </a:r>
            <a:r>
              <a:rPr lang="es-ES" dirty="0"/>
              <a:t>, </a:t>
            </a:r>
            <a:r>
              <a:rPr lang="es-ES" dirty="0" err="1"/>
              <a:t>we</a:t>
            </a:r>
            <a:r>
              <a:rPr lang="es-ES" dirty="0"/>
              <a:t> are </a:t>
            </a:r>
            <a:r>
              <a:rPr lang="es-ES" dirty="0" err="1"/>
              <a:t>assuming</a:t>
            </a:r>
            <a:r>
              <a:rPr lang="es-ES" dirty="0"/>
              <a:t> that a </a:t>
            </a:r>
            <a:r>
              <a:rPr lang="es-ES" dirty="0" err="1"/>
              <a:t>population</a:t>
            </a:r>
            <a:r>
              <a:rPr lang="es-ES" dirty="0"/>
              <a:t> p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susceptible </a:t>
            </a:r>
            <a:r>
              <a:rPr lang="es-ES" dirty="0" err="1"/>
              <a:t>individuals</a:t>
            </a:r>
            <a:r>
              <a:rPr lang="es-ES" dirty="0"/>
              <a:t> </a:t>
            </a:r>
            <a:r>
              <a:rPr lang="es-ES" dirty="0" err="1"/>
              <a:t>remain</a:t>
            </a:r>
            <a:r>
              <a:rPr lang="es-ES" dirty="0"/>
              <a:t> </a:t>
            </a:r>
            <a:r>
              <a:rPr lang="es-ES" dirty="0" err="1"/>
              <a:t>vaccinated</a:t>
            </a:r>
            <a:r>
              <a:rPr lang="es-ES" dirty="0"/>
              <a:t>, </a:t>
            </a:r>
            <a:r>
              <a:rPr lang="es-ES" dirty="0" err="1"/>
              <a:t>when</a:t>
            </a:r>
            <a:r>
              <a:rPr lang="es-ES" dirty="0"/>
              <a:t> </a:t>
            </a:r>
            <a:r>
              <a:rPr lang="es-ES" dirty="0" err="1"/>
              <a:t>actually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should</a:t>
            </a:r>
            <a:r>
              <a:rPr lang="es-ES" dirty="0"/>
              <a:t> be </a:t>
            </a:r>
            <a:r>
              <a:rPr lang="es-ES" dirty="0" err="1"/>
              <a:t>higger</a:t>
            </a:r>
            <a:r>
              <a:rPr lang="es-ES" dirty="0"/>
              <a:t>- </a:t>
            </a:r>
            <a:r>
              <a:rPr lang="es-ES" dirty="0" err="1"/>
              <a:t>those</a:t>
            </a:r>
            <a:r>
              <a:rPr lang="es-ES" dirty="0"/>
              <a:t> that are not </a:t>
            </a:r>
            <a:r>
              <a:rPr lang="es-ES" dirty="0" err="1"/>
              <a:t>vaccinated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got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infection</a:t>
            </a:r>
            <a:r>
              <a:rPr lang="es-ES" dirty="0"/>
              <a:t> </a:t>
            </a:r>
            <a:r>
              <a:rPr lang="es-ES" dirty="0" err="1"/>
              <a:t>before</a:t>
            </a:r>
            <a:r>
              <a:rPr lang="es-ES" dirty="0"/>
              <a:t>!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1E81E-0E19-4F4A-87EB-4BCAABD3434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7801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4011B4-47C8-4DC4-A59A-74C058108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577479-04AE-4C4D-8E23-BDEE85FCA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C8315F-7CFE-44F2-B9F8-AB16E083E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47B175-A0D6-4183-A309-F84426F5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85D7AD-5D95-4B93-8704-BA1CA2EF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603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E51B6-E5B0-4076-93FE-E8F1252CE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F288BB-7EDD-41E1-942B-8A81F30E3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4D6C03-96EA-4D30-ADD7-DE72C3B7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7692FB-568F-43E4-9605-876B19A9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54EE5D-014D-4F52-B22D-C5F0D759B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41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57842E-D482-45D5-B991-F0425812E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758538-B63E-4C35-BEC6-A970DAF7C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D49450-0F6C-4737-B38A-E0AFFACA6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6D5B58-5703-41D5-89F8-098875C2E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B1A017-19A5-47D7-AA29-93EA2C26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643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9BFD5-25CD-4FA4-96EB-7282A05E5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FDFE44-2EFE-4BAB-97CC-5AB7763C8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1A2F63-50F0-4E17-B6AF-CFC957F52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5DC5CD-C6D1-4E96-A9EC-4DD18F5AD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AE0A09-7B9F-43C2-BB7A-2DDF9EEF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5E8FE7-4610-49B2-8904-2BD7A6A20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308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372DE-5D96-4034-B65F-871AD66BD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82289E-B482-41A7-A91E-132E9AEAF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E89255-C14E-413E-A727-B74B178E6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5DF4A3F-517D-4F9C-87AF-8E1FFDCDC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DE9A7A-7BDD-4CB2-A1E9-48F525350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30114D1-39B4-4DFD-80E6-EA8F730D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DBCAD4F-B160-4A83-8DD7-68278328F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CB1CBB-F29E-47EE-8A0F-209BD35C9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672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ED858-A418-443E-87F2-106BBDB9C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6648BE-0103-4DE3-9BF5-ED91FFF26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558188-B206-44E1-8B80-F7A06B6A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B0A72F-3270-4889-ADD2-1737FC1BF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99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4EED6BA-B730-4CE1-BD42-725E43FEE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62785BF-E55E-42EE-A4B1-B8B12F0D9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16C051-3DF4-4638-A774-70C2B698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350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E1F9C-18F8-42E6-B6D9-96D59213C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B44B75-9BDC-4C04-B5EF-32258AADD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01A099-9FA8-412A-A058-81E53B2BB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C180CC-19D2-4FDE-AFB2-A6C14A370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676CCB-27B7-4963-ABDF-B5D4881C7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4D6192-A3BC-4023-BCA7-E06E31947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80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7BCF5-A941-47FC-90D3-39D93BDC5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E892A51-23D2-4447-B9B4-5D2194E6FE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7F7796-009B-47D8-BA81-3B3962AFA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33F24B-149A-4153-AAD7-21253216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4B106F-494E-4A41-B7AF-8CB3D49C7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E7845E-B21F-4340-935B-7C060E5C3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106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4D8D0-50F4-44A4-BA07-45A6D7BED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1AEB5E-07CE-40DD-A208-6C181E378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9DB5B6-BD4A-40A4-A750-194218E37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8C4802-B495-4CA1-84AF-6D9B4B7D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FC38A-6C23-4B1F-B563-4E17DA291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56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A3379C-1A34-4661-B498-021F52C91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1CCB9F-1F61-4978-911C-0CFB7CF7D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0D678A-7716-482D-B612-78B4285DD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07CB33-625A-4C01-8C9B-A65195E7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5704B8-D886-4DC3-80FC-72091BBC2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194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C32F52-3079-4B2D-AE83-0BF8EF44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E6975-C4DC-498A-8B3A-126D55A12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9DC7E-7E0B-4698-9111-AB180D41B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A8F93-1BFA-423C-A46D-4906393761B7}" type="datetimeFigureOut">
              <a:rPr lang="es-ES" smtClean="0"/>
              <a:t>17/04/2020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3E1A48-B322-44F9-89AC-BB25F383A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AD46EC-EA1D-4F83-87F5-07BEC689E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EF3B6-F535-48D2-8FF0-5B356B9052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07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://recetasparadarytomar.blogspot.com/2013/03/jarrones-con-vasos-de-yogur-y-globos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2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0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90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mtp.cam.ac.uk/research/dd/teaching" TargetMode="Externa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8/rsif.2005.0042" TargetMode="External"/><Relationship Id="rId5" Type="http://schemas.openxmlformats.org/officeDocument/2006/relationships/hyperlink" Target="https://people.maths.ox.ac.uk/maini/PKM%20publications/384.pdf" TargetMode="External"/><Relationship Id="rId4" Type="http://schemas.openxmlformats.org/officeDocument/2006/relationships/hyperlink" Target="https://en.wikipedia.org/wiki/Compartmental_models_in_epidemiolog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66563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57D3E-46CA-4FA0-8EEA-65A5B26742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Compartmental </a:t>
            </a:r>
            <a:r>
              <a:rPr lang="es-ES" dirty="0" err="1"/>
              <a:t>models</a:t>
            </a:r>
            <a:r>
              <a:rPr lang="es-ES" dirty="0"/>
              <a:t> in </a:t>
            </a:r>
            <a:r>
              <a:rPr lang="es-ES" dirty="0" err="1"/>
              <a:t>epidemiology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CDB2E6-94D0-403A-9A3B-DDEB55574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8063"/>
            <a:ext cx="9144000" cy="1655762"/>
          </a:xfrm>
        </p:spPr>
        <p:txBody>
          <a:bodyPr/>
          <a:lstStyle/>
          <a:p>
            <a:r>
              <a:rPr lang="es-ES" dirty="0" err="1"/>
              <a:t>Maria</a:t>
            </a:r>
            <a:r>
              <a:rPr lang="es-ES" dirty="0"/>
              <a:t> </a:t>
            </a:r>
            <a:r>
              <a:rPr lang="es-ES" dirty="0" err="1"/>
              <a:t>Gutierrez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145650-838E-4C3E-90A0-0290DDCA40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281" t="5337" r="26381" b="84889"/>
          <a:stretch/>
        </p:blipFill>
        <p:spPr>
          <a:xfrm>
            <a:off x="654808" y="5411823"/>
            <a:ext cx="567846" cy="7204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B2B178-DE35-4974-9BBC-77C847CC5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215" y="4073163"/>
            <a:ext cx="2960427" cy="26684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11E7BB8-7EAD-41A1-A52C-16188FD05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000" y="5583237"/>
            <a:ext cx="3853107" cy="39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12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0"/>
    </mc:Choice>
    <mc:Fallback>
      <p:transition spd="slow" advTm="91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B4263F-4C53-4967-BDE3-EEDE3AC3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796" y="384425"/>
            <a:ext cx="10515600" cy="1325563"/>
          </a:xfrm>
        </p:spPr>
        <p:txBody>
          <a:bodyPr/>
          <a:lstStyle/>
          <a:p>
            <a:r>
              <a:rPr lang="es-ES" dirty="0" err="1"/>
              <a:t>Epidemiology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C1B7E6-CC5F-4CBA-9A02-3F3035B3B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What</a:t>
            </a:r>
            <a:r>
              <a:rPr lang="es-ES" dirty="0"/>
              <a:t> is </a:t>
            </a:r>
            <a:r>
              <a:rPr lang="es-ES" dirty="0" err="1"/>
              <a:t>it</a:t>
            </a:r>
            <a:r>
              <a:rPr lang="es-ES" dirty="0"/>
              <a:t>?</a:t>
            </a:r>
          </a:p>
          <a:p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study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? </a:t>
            </a:r>
          </a:p>
          <a:p>
            <a:r>
              <a:rPr lang="es-ES" dirty="0" err="1"/>
              <a:t>What</a:t>
            </a:r>
            <a:r>
              <a:rPr lang="es-ES" dirty="0"/>
              <a:t> is a </a:t>
            </a:r>
            <a:r>
              <a:rPr lang="es-ES" dirty="0" err="1"/>
              <a:t>compartmental</a:t>
            </a:r>
            <a:r>
              <a:rPr lang="es-ES" dirty="0"/>
              <a:t> </a:t>
            </a:r>
            <a:r>
              <a:rPr lang="es-ES" dirty="0" err="1"/>
              <a:t>model</a:t>
            </a:r>
            <a:r>
              <a:rPr lang="es-ES" dirty="0"/>
              <a:t>?</a:t>
            </a:r>
          </a:p>
          <a:p>
            <a:pPr marL="0" indent="0">
              <a:buNone/>
            </a:pPr>
            <a:r>
              <a:rPr lang="en-US" dirty="0"/>
              <a:t>Population is divided into compartments, assume every individual in the same compartment has the same characteristics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2B9E1B-E361-437D-99B7-BB2F30EC8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39624"/>
            <a:ext cx="1964140" cy="1964140"/>
          </a:xfrm>
          <a:prstGeom prst="rect">
            <a:avLst/>
          </a:prstGeom>
        </p:spPr>
      </p:pic>
      <p:pic>
        <p:nvPicPr>
          <p:cNvPr id="3074" name="Picture 2" descr="National census coordination meeting held at Mangla ...">
            <a:extLst>
              <a:ext uri="{FF2B5EF4-FFF2-40B4-BE49-F238E27FC236}">
                <a16:creationId xmlns:a16="http://schemas.microsoft.com/office/drawing/2014/main" id="{DBB17316-BCEC-4834-A38F-D4A00943D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151" y="4212823"/>
            <a:ext cx="3437245" cy="196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opulation Health Case Reports Perspective Series ...">
            <a:extLst>
              <a:ext uri="{FF2B5EF4-FFF2-40B4-BE49-F238E27FC236}">
                <a16:creationId xmlns:a16="http://schemas.microsoft.com/office/drawing/2014/main" id="{3A843FD9-627D-402F-8156-A668E8754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04" y="4392395"/>
            <a:ext cx="4647852" cy="160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F145BD52-A17C-443A-A538-D7FC6A118D29}"/>
              </a:ext>
            </a:extLst>
          </p:cNvPr>
          <p:cNvSpPr/>
          <p:nvPr/>
        </p:nvSpPr>
        <p:spPr>
          <a:xfrm>
            <a:off x="5882185" y="4817660"/>
            <a:ext cx="1446663" cy="55955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D5F749F-E6DA-4611-9C6A-8FA1C1D50682}"/>
              </a:ext>
            </a:extLst>
          </p:cNvPr>
          <p:cNvSpPr txBox="1"/>
          <p:nvPr/>
        </p:nvSpPr>
        <p:spPr>
          <a:xfrm>
            <a:off x="1256553" y="6073465"/>
            <a:ext cx="10458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“</a:t>
            </a:r>
            <a:r>
              <a:rPr lang="es-ES" sz="2000" dirty="0" err="1"/>
              <a:t>All</a:t>
            </a:r>
            <a:r>
              <a:rPr lang="es-ES" sz="2000" dirty="0"/>
              <a:t> </a:t>
            </a:r>
            <a:r>
              <a:rPr lang="es-ES" sz="2000" dirty="0" err="1"/>
              <a:t>models</a:t>
            </a:r>
            <a:r>
              <a:rPr lang="es-ES" sz="2000" dirty="0"/>
              <a:t> are </a:t>
            </a:r>
            <a:r>
              <a:rPr lang="es-ES" sz="2000" dirty="0" err="1"/>
              <a:t>wrong</a:t>
            </a:r>
            <a:r>
              <a:rPr lang="es-ES" sz="2000" dirty="0"/>
              <a:t>, </a:t>
            </a:r>
            <a:r>
              <a:rPr lang="es-ES" sz="2000" dirty="0" err="1"/>
              <a:t>but</a:t>
            </a:r>
            <a:r>
              <a:rPr lang="es-ES" sz="2000" dirty="0"/>
              <a:t> some are </a:t>
            </a:r>
            <a:r>
              <a:rPr lang="es-ES" sz="2000" dirty="0" err="1"/>
              <a:t>useful</a:t>
            </a:r>
            <a:r>
              <a:rPr lang="es-ES" sz="2000" dirty="0"/>
              <a:t>.”-</a:t>
            </a:r>
            <a:r>
              <a:rPr lang="es-ES" dirty="0"/>
              <a:t>George Box</a:t>
            </a:r>
            <a:endParaRPr lang="es-E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1330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311"/>
    </mc:Choice>
    <mc:Fallback>
      <p:transition spd="slow" advTm="47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6505B-B0AE-4CB8-A113-1947695B0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The</a:t>
            </a:r>
            <a:r>
              <a:rPr lang="es-ES" dirty="0"/>
              <a:t> SIR </a:t>
            </a:r>
            <a:r>
              <a:rPr lang="es-ES" dirty="0" err="1"/>
              <a:t>Model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1F5B1-F04A-4C7A-B83E-0A356ED84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78303" cy="3901153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pic>
        <p:nvPicPr>
          <p:cNvPr id="1026" name="Picture 2" descr="SIR compartment model">
            <a:extLst>
              <a:ext uri="{FF2B5EF4-FFF2-40B4-BE49-F238E27FC236}">
                <a16:creationId xmlns:a16="http://schemas.microsoft.com/office/drawing/2014/main" id="{79949101-0831-4A3D-B039-9AC450AE1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02" y="1939424"/>
            <a:ext cx="11270195" cy="99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B58AEF60-D8F6-4944-AC9C-00CE68694BD9}"/>
                  </a:ext>
                </a:extLst>
              </p:cNvPr>
              <p:cNvSpPr txBox="1"/>
              <p:nvPr/>
            </p:nvSpPr>
            <p:spPr>
              <a:xfrm>
                <a:off x="1350498" y="3429000"/>
                <a:ext cx="4051496" cy="393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s-ES" sz="3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</m:oMath>
                  </m:oMathPara>
                </a14:m>
                <a:endParaRPr lang="es-ES" sz="36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3600" b="0" i="1" smtClean="0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36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s-ES" sz="3600" b="0" i="1" smtClean="0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3600" b="0" dirty="0">
                  <a:ea typeface="Cambria Math" panose="02040503050406030204" pitchFamily="18" charset="0"/>
                </a:endParaRPr>
              </a:p>
              <a:p>
                <a:endParaRPr lang="es-ES" sz="36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s-ES" sz="3600" b="0" dirty="0">
                    <a:ea typeface="Cambria Math" panose="02040503050406030204" pitchFamily="18" charset="0"/>
                  </a:rPr>
                  <a:t> (</a:t>
                </a:r>
                <a:r>
                  <a:rPr lang="es-ES" sz="3600" b="0" dirty="0" err="1">
                    <a:ea typeface="Cambria Math" panose="02040503050406030204" pitchFamily="18" charset="0"/>
                  </a:rPr>
                  <a:t>fixed</a:t>
                </a:r>
                <a:r>
                  <a:rPr lang="es-ES" sz="3600" dirty="0">
                    <a:ea typeface="Cambria Math" panose="02040503050406030204" pitchFamily="18" charset="0"/>
                  </a:rPr>
                  <a:t>)</a:t>
                </a:r>
                <a:endParaRPr lang="es-ES" sz="3600" b="0" dirty="0">
                  <a:ea typeface="Cambria Math" panose="02040503050406030204" pitchFamily="18" charset="0"/>
                </a:endParaRPr>
              </a:p>
              <a:p>
                <a:endParaRPr lang="es-ES" sz="3600" b="0" dirty="0">
                  <a:ea typeface="Cambria Math" panose="02040503050406030204" pitchFamily="18" charset="0"/>
                </a:endParaRPr>
              </a:p>
              <a:p>
                <a:endParaRPr lang="es-ES" b="0" dirty="0">
                  <a:ea typeface="Cambria Math" panose="02040503050406030204" pitchFamily="18" charset="0"/>
                </a:endParaRP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B58AEF60-D8F6-4944-AC9C-00CE68694B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498" y="3429000"/>
                <a:ext cx="4051496" cy="3934090"/>
              </a:xfrm>
              <a:prstGeom prst="rect">
                <a:avLst/>
              </a:prstGeom>
              <a:blipFill>
                <a:blip r:embed="rId4"/>
                <a:stretch>
                  <a:fillRect r="-677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id="{24475A17-3FD9-4606-A916-B558F783AC35}"/>
              </a:ext>
            </a:extLst>
          </p:cNvPr>
          <p:cNvSpPr txBox="1"/>
          <p:nvPr/>
        </p:nvSpPr>
        <p:spPr>
          <a:xfrm>
            <a:off x="9191420" y="3033885"/>
            <a:ext cx="218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*or removed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9790DD0-DB75-466B-941B-EF33037D1770}"/>
              </a:ext>
            </a:extLst>
          </p:cNvPr>
          <p:cNvSpPr/>
          <p:nvPr/>
        </p:nvSpPr>
        <p:spPr>
          <a:xfrm>
            <a:off x="3741821" y="1939424"/>
            <a:ext cx="481263" cy="418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4F46355-3BC6-43E6-8929-786428B242AA}"/>
              </a:ext>
            </a:extLst>
          </p:cNvPr>
          <p:cNvSpPr/>
          <p:nvPr/>
        </p:nvSpPr>
        <p:spPr>
          <a:xfrm>
            <a:off x="7968918" y="1939423"/>
            <a:ext cx="481263" cy="418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826548A-0879-4FB3-B81A-A5147B2AA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908" y="4147275"/>
            <a:ext cx="2843092" cy="286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212943D-692D-44FD-A277-453D5CAFDF5F}"/>
              </a:ext>
            </a:extLst>
          </p:cNvPr>
          <p:cNvSpPr txBox="1"/>
          <p:nvPr/>
        </p:nvSpPr>
        <p:spPr>
          <a:xfrm>
            <a:off x="9348908" y="3776201"/>
            <a:ext cx="2843092" cy="3710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Measles</a:t>
            </a:r>
            <a:r>
              <a:rPr lang="es-ES" dirty="0"/>
              <a:t> virus</a:t>
            </a:r>
          </a:p>
        </p:txBody>
      </p:sp>
      <p:pic>
        <p:nvPicPr>
          <p:cNvPr id="10" name="Imagen 9" descr="Imagen que contiene tabla, sostener&#10;&#10;Descripción generada automáticamente">
            <a:extLst>
              <a:ext uri="{FF2B5EF4-FFF2-40B4-BE49-F238E27FC236}">
                <a16:creationId xmlns:a16="http://schemas.microsoft.com/office/drawing/2014/main" id="{473656F3-687A-4001-A15C-B074E22B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191420" y="234584"/>
            <a:ext cx="1970373" cy="16911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6939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44"/>
    </mc:Choice>
    <mc:Fallback>
      <p:transition spd="slow" advTm="12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8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6ABB78-CAA4-450A-B47A-EB2D1619B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When</a:t>
            </a:r>
            <a:r>
              <a:rPr lang="es-ES" dirty="0"/>
              <a:t> can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err="1"/>
              <a:t>epidemic</a:t>
            </a:r>
            <a:r>
              <a:rPr lang="es-ES" dirty="0"/>
              <a:t> </a:t>
            </a:r>
            <a:r>
              <a:rPr lang="es-ES" dirty="0" err="1"/>
              <a:t>occur</a:t>
            </a:r>
            <a:r>
              <a:rPr lang="es-ES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136FB44-B7D0-4CC1-9BE3-FD161EF26E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s-ES" sz="3200" dirty="0"/>
                  <a:t>Linearize </a:t>
                </a:r>
                <a:r>
                  <a:rPr lang="es-ES" sz="3200" dirty="0" err="1"/>
                  <a:t>about</a:t>
                </a:r>
                <a:r>
                  <a:rPr lang="es-ES" sz="3200" dirty="0"/>
                  <a:t> </a:t>
                </a:r>
                <a:r>
                  <a:rPr lang="es-ES" sz="3200" dirty="0" err="1"/>
                  <a:t>the</a:t>
                </a:r>
                <a:r>
                  <a:rPr lang="es-ES" sz="3200" dirty="0"/>
                  <a:t> </a:t>
                </a:r>
                <a:r>
                  <a:rPr lang="es-ES" sz="3200" i="1" dirty="0" err="1"/>
                  <a:t>Disease</a:t>
                </a:r>
                <a:r>
                  <a:rPr lang="es-ES" sz="3200" i="1" dirty="0"/>
                  <a:t> Free </a:t>
                </a:r>
                <a:r>
                  <a:rPr lang="es-ES" sz="3200" i="1" dirty="0" err="1"/>
                  <a:t>Equilibrium</a:t>
                </a:r>
                <a:r>
                  <a:rPr lang="es-ES" sz="3200" i="1" dirty="0"/>
                  <a:t> </a:t>
                </a:r>
                <a:r>
                  <a:rPr lang="es-ES" sz="3200" dirty="0"/>
                  <a:t>(S=N, I=0=R)…</a:t>
                </a:r>
              </a:p>
              <a:p>
                <a:pPr marL="0" indent="0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4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4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4400" i="1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s-E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4400" i="1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s-E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s-E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s-E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−1)</m:t>
                      </m:r>
                      <m:r>
                        <a:rPr lang="es-E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4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s-ES" sz="3600" dirty="0">
                    <a:ea typeface="Cambria Math" panose="02040503050406030204" pitchFamily="18" charset="0"/>
                  </a:rPr>
                  <a:t>                         </a:t>
                </a:r>
                <a:r>
                  <a:rPr lang="es-ES" sz="3600" dirty="0" err="1">
                    <a:ea typeface="Cambria Math" panose="02040503050406030204" pitchFamily="18" charset="0"/>
                  </a:rPr>
                  <a:t>where</a:t>
                </a:r>
                <a:r>
                  <a:rPr lang="es-ES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s-ES" sz="4400" dirty="0"/>
                  <a:t>=</a:t>
                </a:r>
                <a14:m>
                  <m:oMath xmlns:m="http://schemas.openxmlformats.org/officeDocument/2006/math">
                    <m:r>
                      <a:rPr lang="es-ES" sz="4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s-E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s-ES" sz="4400" dirty="0"/>
                  <a:t>/</a:t>
                </a:r>
                <a14:m>
                  <m:oMath xmlns:m="http://schemas.openxmlformats.org/officeDocument/2006/math">
                    <m:r>
                      <a:rPr lang="es-ES" sz="4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s-ES" sz="4400" dirty="0"/>
              </a:p>
              <a:p>
                <a:r>
                  <a:rPr lang="es-ES" sz="3200" dirty="0" err="1"/>
                  <a:t>Growth</a:t>
                </a:r>
                <a:r>
                  <a:rPr lang="es-ES" sz="3200" dirty="0"/>
                  <a:t> </a:t>
                </a:r>
                <a:r>
                  <a:rPr lang="es-ES" sz="3200" dirty="0" err="1"/>
                  <a:t>for</a:t>
                </a:r>
                <a:r>
                  <a:rPr lang="es-ES" sz="3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s-E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&gt;1⇒</m:t>
                    </m:r>
                  </m:oMath>
                </a14:m>
                <a:r>
                  <a:rPr lang="es-ES" sz="3200" b="0" dirty="0">
                    <a:ea typeface="Cambria Math" panose="02040503050406030204" pitchFamily="18" charset="0"/>
                  </a:rPr>
                  <a:t> epidemic</a:t>
                </a:r>
              </a:p>
              <a:p>
                <a:r>
                  <a:rPr lang="es-ES" sz="3200" dirty="0" err="1"/>
                  <a:t>Decay</a:t>
                </a:r>
                <a:r>
                  <a:rPr lang="es-ES" sz="3200" dirty="0"/>
                  <a:t> </a:t>
                </a:r>
                <a:r>
                  <a:rPr lang="es-ES" sz="3200" dirty="0" err="1"/>
                  <a:t>for</a:t>
                </a:r>
                <a:r>
                  <a:rPr lang="es-ES" sz="3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s-E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s-ES" sz="32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s-ES" sz="3200" b="0" dirty="0">
                    <a:ea typeface="Cambria Math" panose="02040503050406030204" pitchFamily="18" charset="0"/>
                  </a:rPr>
                  <a:t> no </a:t>
                </a:r>
                <a:r>
                  <a:rPr lang="es-ES" sz="3200" b="0" dirty="0" err="1">
                    <a:ea typeface="Cambria Math" panose="02040503050406030204" pitchFamily="18" charset="0"/>
                  </a:rPr>
                  <a:t>epidemic</a:t>
                </a:r>
                <a:endParaRPr lang="es-ES" sz="3200" b="0" dirty="0">
                  <a:ea typeface="Cambria Math" panose="02040503050406030204" pitchFamily="18" charset="0"/>
                </a:endParaRPr>
              </a:p>
              <a:p>
                <a:endParaRPr lang="es-ES" sz="4400" dirty="0"/>
              </a:p>
              <a:p>
                <a:endParaRPr lang="es-ES" i="1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136FB44-B7D0-4CC1-9BE3-FD161EF26E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07" t="-294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55188353-2D4C-495C-8964-661974BFCD0A}"/>
              </a:ext>
            </a:extLst>
          </p:cNvPr>
          <p:cNvSpPr txBox="1"/>
          <p:nvPr/>
        </p:nvSpPr>
        <p:spPr>
          <a:xfrm>
            <a:off x="5641144" y="296828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8C5E4AC-1902-4FC6-BB89-97A375F25E26}"/>
              </a:ext>
            </a:extLst>
          </p:cNvPr>
          <p:cNvSpPr txBox="1"/>
          <p:nvPr/>
        </p:nvSpPr>
        <p:spPr>
          <a:xfrm>
            <a:off x="7652823" y="4656406"/>
            <a:ext cx="3151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 err="1"/>
              <a:t>Reproductive</a:t>
            </a:r>
            <a:r>
              <a:rPr lang="es-ES" i="1" dirty="0"/>
              <a:t> </a:t>
            </a:r>
            <a:r>
              <a:rPr lang="es-ES" sz="2800" i="1" dirty="0"/>
              <a:t>ratio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743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9"/>
    </mc:Choice>
    <mc:Fallback>
      <p:transition spd="slow" advTm="3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51DEB7-D0BF-42F7-997F-EBE956E7C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052" y="1536842"/>
            <a:ext cx="5078437" cy="464012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21D705-1751-4ABA-A5FF-D2BF33434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Trajectories</a:t>
            </a:r>
            <a:r>
              <a:rPr lang="es-ES" dirty="0"/>
              <a:t> in I-S </a:t>
            </a:r>
            <a:r>
              <a:rPr lang="es-ES" dirty="0" err="1"/>
              <a:t>plane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9BF2B73-2673-4F62-A670-9C0AA23CD2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̇"/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=−1+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𝑆𝑅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s-E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s-E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log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s-ES" dirty="0"/>
                  <a:t>  </a:t>
                </a:r>
              </a:p>
              <a:p>
                <a:pPr marL="0" indent="0">
                  <a:buNone/>
                </a:pPr>
                <a:endParaRPr lang="es-ES" dirty="0"/>
              </a:p>
              <a:p>
                <a:pPr marL="0" indent="0">
                  <a:buNone/>
                </a:pPr>
                <a:r>
                  <a:rPr lang="es-ES" dirty="0"/>
                  <a:t>     </a:t>
                </a:r>
                <a:r>
                  <a:rPr lang="es-ES" dirty="0" err="1"/>
                  <a:t>Phase</a:t>
                </a:r>
                <a:r>
                  <a:rPr lang="es-ES" dirty="0"/>
                  <a:t> </a:t>
                </a:r>
                <a:r>
                  <a:rPr lang="es-ES" dirty="0" err="1"/>
                  <a:t>portrait</a:t>
                </a:r>
                <a:r>
                  <a:rPr lang="es-ES" dirty="0"/>
                  <a:t> (in </a:t>
                </a:r>
                <a:r>
                  <a:rPr lang="es-ES" dirty="0" err="1"/>
                  <a:t>relevant</a:t>
                </a:r>
                <a:r>
                  <a:rPr lang="es-ES" dirty="0"/>
                  <a:t> </a:t>
                </a:r>
                <a:r>
                  <a:rPr lang="es-ES" dirty="0" err="1"/>
                  <a:t>region</a:t>
                </a:r>
                <a:r>
                  <a:rPr lang="es-ES" dirty="0"/>
                  <a:t>) </a:t>
                </a:r>
                <a:r>
                  <a:rPr lang="es-ES" dirty="0">
                    <a:sym typeface="Wingdings" panose="05000000000000000000" pitchFamily="2" charset="2"/>
                  </a:rPr>
                  <a:t></a:t>
                </a:r>
                <a:r>
                  <a:rPr lang="es-ES" dirty="0"/>
                  <a:t> </a:t>
                </a:r>
              </a:p>
              <a:p>
                <a:pPr marL="0" indent="0">
                  <a:buNone/>
                </a:pPr>
                <a:r>
                  <a:rPr lang="es-ES" sz="2000" dirty="0"/>
                  <a:t>NB: </a:t>
                </a:r>
                <a:r>
                  <a:rPr lang="es-ES" sz="2000" dirty="0" err="1"/>
                  <a:t>Depending</a:t>
                </a:r>
                <a:r>
                  <a:rPr lang="es-ES" sz="2000" dirty="0"/>
                  <a:t> on </a:t>
                </a:r>
                <a:r>
                  <a:rPr lang="es-ES" sz="2000" dirty="0" err="1"/>
                  <a:t>ICs</a:t>
                </a:r>
                <a:r>
                  <a:rPr lang="es-ES" sz="2000" dirty="0"/>
                  <a:t>, some </a:t>
                </a:r>
                <a:r>
                  <a:rPr lang="es-ES" sz="2000" dirty="0" err="1"/>
                  <a:t>individuals</a:t>
                </a:r>
                <a:r>
                  <a:rPr lang="es-ES" sz="2000" dirty="0"/>
                  <a:t> </a:t>
                </a:r>
              </a:p>
              <a:p>
                <a:pPr marL="0" indent="0">
                  <a:buNone/>
                </a:pPr>
                <a:r>
                  <a:rPr lang="es-ES" sz="2000" dirty="0" err="1"/>
                  <a:t>never</a:t>
                </a:r>
                <a:r>
                  <a:rPr lang="es-ES" sz="2000" dirty="0"/>
                  <a:t> get </a:t>
                </a:r>
                <a:r>
                  <a:rPr lang="es-ES" sz="2000" dirty="0" err="1"/>
                  <a:t>infected</a:t>
                </a:r>
                <a:r>
                  <a:rPr lang="es-ES" sz="2000" dirty="0"/>
                  <a:t> (</a:t>
                </a:r>
                <a:r>
                  <a:rPr lang="es-ES" sz="2000" i="1" dirty="0" err="1"/>
                  <a:t>herd</a:t>
                </a:r>
                <a:r>
                  <a:rPr lang="es-ES" sz="2000" i="1" dirty="0"/>
                  <a:t> </a:t>
                </a:r>
                <a:r>
                  <a:rPr lang="es-ES" sz="2000" i="1" dirty="0" err="1"/>
                  <a:t>immunity</a:t>
                </a:r>
                <a:r>
                  <a:rPr lang="es-ES" sz="2000" dirty="0"/>
                  <a:t>)</a:t>
                </a:r>
              </a:p>
              <a:p>
                <a:endParaRPr lang="es-ES" dirty="0"/>
              </a:p>
              <a:p>
                <a:pPr marL="0" indent="0">
                  <a:buNone/>
                </a:pPr>
                <a:r>
                  <a:rPr lang="es-ES" sz="1700" dirty="0"/>
                  <a:t>*I </a:t>
                </a:r>
                <a:r>
                  <a:rPr lang="es-ES" sz="1700" dirty="0" err="1"/>
                  <a:t>have</a:t>
                </a:r>
                <a:r>
                  <a:rPr lang="es-ES" sz="1700" dirty="0"/>
                  <a:t> </a:t>
                </a:r>
                <a:r>
                  <a:rPr lang="es-ES" sz="1700" dirty="0" err="1"/>
                  <a:t>taken</a:t>
                </a:r>
                <a:r>
                  <a:rPr lang="es-ES" sz="1700" dirty="0"/>
                  <a:t> </a:t>
                </a:r>
                <a:r>
                  <a:rPr lang="es-ES" sz="1700" dirty="0" err="1"/>
                  <a:t>the</a:t>
                </a:r>
                <a:r>
                  <a:rPr lang="es-ES" sz="1700" dirty="0"/>
                  <a:t> </a:t>
                </a:r>
                <a:r>
                  <a:rPr lang="es-ES" sz="1700" dirty="0" err="1"/>
                  <a:t>plot</a:t>
                </a:r>
                <a:r>
                  <a:rPr lang="es-ES" sz="1700" dirty="0"/>
                  <a:t> from Prof. </a:t>
                </a:r>
                <a:r>
                  <a:rPr lang="es-ES" sz="1700" dirty="0" err="1"/>
                  <a:t>Gog’s</a:t>
                </a:r>
                <a:r>
                  <a:rPr lang="es-ES" sz="1700" dirty="0"/>
                  <a:t> notes and </a:t>
                </a:r>
                <a:r>
                  <a:rPr lang="es-ES" sz="1700" dirty="0" err="1"/>
                  <a:t>added</a:t>
                </a:r>
                <a:r>
                  <a:rPr lang="es-ES" sz="1700" dirty="0"/>
                  <a:t> </a:t>
                </a:r>
                <a:r>
                  <a:rPr lang="es-ES" sz="1700" dirty="0" err="1"/>
                  <a:t>arrows</a:t>
                </a:r>
                <a:endParaRPr lang="es-ES" sz="1700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9BF2B73-2673-4F62-A670-9C0AA23CD2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4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ángulo 5">
            <a:extLst>
              <a:ext uri="{FF2B5EF4-FFF2-40B4-BE49-F238E27FC236}">
                <a16:creationId xmlns:a16="http://schemas.microsoft.com/office/drawing/2014/main" id="{1C121DF2-3CDA-43E8-BEA5-C67F1A9CD5CA}"/>
              </a:ext>
            </a:extLst>
          </p:cNvPr>
          <p:cNvSpPr/>
          <p:nvPr/>
        </p:nvSpPr>
        <p:spPr>
          <a:xfrm>
            <a:off x="842889" y="3143165"/>
            <a:ext cx="5257800" cy="858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F3474C29-82C5-4835-B69F-806B9755EDD5}"/>
              </a:ext>
            </a:extLst>
          </p:cNvPr>
          <p:cNvSpPr/>
          <p:nvPr/>
        </p:nvSpPr>
        <p:spPr>
          <a:xfrm>
            <a:off x="7019109" y="2995749"/>
            <a:ext cx="278674" cy="365760"/>
          </a:xfrm>
          <a:custGeom>
            <a:avLst/>
            <a:gdLst>
              <a:gd name="connsiteX0" fmla="*/ 0 w 278674"/>
              <a:gd name="connsiteY0" fmla="*/ 0 h 365760"/>
              <a:gd name="connsiteX1" fmla="*/ 8708 w 278674"/>
              <a:gd name="connsiteY1" fmla="*/ 269965 h 365760"/>
              <a:gd name="connsiteX2" fmla="*/ 17417 w 278674"/>
              <a:gd name="connsiteY2" fmla="*/ 313508 h 365760"/>
              <a:gd name="connsiteX3" fmla="*/ 34834 w 278674"/>
              <a:gd name="connsiteY3" fmla="*/ 365760 h 365760"/>
              <a:gd name="connsiteX4" fmla="*/ 52251 w 278674"/>
              <a:gd name="connsiteY4" fmla="*/ 348342 h 365760"/>
              <a:gd name="connsiteX5" fmla="*/ 95794 w 278674"/>
              <a:gd name="connsiteY5" fmla="*/ 304800 h 365760"/>
              <a:gd name="connsiteX6" fmla="*/ 174171 w 278674"/>
              <a:gd name="connsiteY6" fmla="*/ 269965 h 365760"/>
              <a:gd name="connsiteX7" fmla="*/ 200297 w 278674"/>
              <a:gd name="connsiteY7" fmla="*/ 243840 h 365760"/>
              <a:gd name="connsiteX8" fmla="*/ 252548 w 278674"/>
              <a:gd name="connsiteY8" fmla="*/ 200297 h 365760"/>
              <a:gd name="connsiteX9" fmla="*/ 278674 w 278674"/>
              <a:gd name="connsiteY9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8674" h="365760">
                <a:moveTo>
                  <a:pt x="0" y="0"/>
                </a:moveTo>
                <a:cubicBezTo>
                  <a:pt x="2903" y="89988"/>
                  <a:pt x="3714" y="180068"/>
                  <a:pt x="8708" y="269965"/>
                </a:cubicBezTo>
                <a:cubicBezTo>
                  <a:pt x="9529" y="284744"/>
                  <a:pt x="13522" y="299228"/>
                  <a:pt x="17417" y="313508"/>
                </a:cubicBezTo>
                <a:cubicBezTo>
                  <a:pt x="22248" y="331221"/>
                  <a:pt x="34834" y="365760"/>
                  <a:pt x="34834" y="365760"/>
                </a:cubicBezTo>
                <a:cubicBezTo>
                  <a:pt x="40640" y="359954"/>
                  <a:pt x="47122" y="354753"/>
                  <a:pt x="52251" y="348342"/>
                </a:cubicBezTo>
                <a:cubicBezTo>
                  <a:pt x="73071" y="322316"/>
                  <a:pt x="63362" y="319215"/>
                  <a:pt x="95794" y="304800"/>
                </a:cubicBezTo>
                <a:cubicBezTo>
                  <a:pt x="144616" y="283101"/>
                  <a:pt x="140385" y="298119"/>
                  <a:pt x="174171" y="269965"/>
                </a:cubicBezTo>
                <a:cubicBezTo>
                  <a:pt x="183632" y="262081"/>
                  <a:pt x="192413" y="253301"/>
                  <a:pt x="200297" y="243840"/>
                </a:cubicBezTo>
                <a:cubicBezTo>
                  <a:pt x="240715" y="195339"/>
                  <a:pt x="188755" y="236750"/>
                  <a:pt x="252548" y="200297"/>
                </a:cubicBezTo>
                <a:cubicBezTo>
                  <a:pt x="261635" y="195104"/>
                  <a:pt x="278674" y="182880"/>
                  <a:pt x="278674" y="18288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Forma libre: forma 41">
            <a:extLst>
              <a:ext uri="{FF2B5EF4-FFF2-40B4-BE49-F238E27FC236}">
                <a16:creationId xmlns:a16="http://schemas.microsoft.com/office/drawing/2014/main" id="{2960E2B7-2BBE-4AD4-BD68-3C1C00C44427}"/>
              </a:ext>
            </a:extLst>
          </p:cNvPr>
          <p:cNvSpPr/>
          <p:nvPr/>
        </p:nvSpPr>
        <p:spPr>
          <a:xfrm>
            <a:off x="7313226" y="3387634"/>
            <a:ext cx="289357" cy="196894"/>
          </a:xfrm>
          <a:custGeom>
            <a:avLst/>
            <a:gdLst>
              <a:gd name="connsiteX0" fmla="*/ 36808 w 289357"/>
              <a:gd name="connsiteY0" fmla="*/ 0 h 196894"/>
              <a:gd name="connsiteX1" fmla="*/ 28100 w 289357"/>
              <a:gd name="connsiteY1" fmla="*/ 69669 h 196894"/>
              <a:gd name="connsiteX2" fmla="*/ 19391 w 289357"/>
              <a:gd name="connsiteY2" fmla="*/ 130629 h 196894"/>
              <a:gd name="connsiteX3" fmla="*/ 289357 w 289357"/>
              <a:gd name="connsiteY3" fmla="*/ 165463 h 19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357" h="196894">
                <a:moveTo>
                  <a:pt x="36808" y="0"/>
                </a:moveTo>
                <a:cubicBezTo>
                  <a:pt x="33905" y="23223"/>
                  <a:pt x="31193" y="46471"/>
                  <a:pt x="28100" y="69669"/>
                </a:cubicBezTo>
                <a:cubicBezTo>
                  <a:pt x="25387" y="90015"/>
                  <a:pt x="23063" y="110434"/>
                  <a:pt x="19391" y="130629"/>
                </a:cubicBezTo>
                <a:cubicBezTo>
                  <a:pt x="-3327" y="255581"/>
                  <a:pt x="-67394" y="165463"/>
                  <a:pt x="289357" y="1654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9760AD53-2AB5-4737-8EF2-E83AFBA2EB0B}"/>
              </a:ext>
            </a:extLst>
          </p:cNvPr>
          <p:cNvSpPr/>
          <p:nvPr/>
        </p:nvSpPr>
        <p:spPr>
          <a:xfrm>
            <a:off x="7478975" y="3701143"/>
            <a:ext cx="297779" cy="252548"/>
          </a:xfrm>
          <a:custGeom>
            <a:avLst/>
            <a:gdLst>
              <a:gd name="connsiteX0" fmla="*/ 106191 w 297779"/>
              <a:gd name="connsiteY0" fmla="*/ 0 h 252548"/>
              <a:gd name="connsiteX1" fmla="*/ 97482 w 297779"/>
              <a:gd name="connsiteY1" fmla="*/ 43543 h 252548"/>
              <a:gd name="connsiteX2" fmla="*/ 71356 w 297779"/>
              <a:gd name="connsiteY2" fmla="*/ 60960 h 252548"/>
              <a:gd name="connsiteX3" fmla="*/ 53939 w 297779"/>
              <a:gd name="connsiteY3" fmla="*/ 113211 h 252548"/>
              <a:gd name="connsiteX4" fmla="*/ 45231 w 297779"/>
              <a:gd name="connsiteY4" fmla="*/ 139337 h 252548"/>
              <a:gd name="connsiteX5" fmla="*/ 19105 w 297779"/>
              <a:gd name="connsiteY5" fmla="*/ 156754 h 252548"/>
              <a:gd name="connsiteX6" fmla="*/ 1688 w 297779"/>
              <a:gd name="connsiteY6" fmla="*/ 243840 h 252548"/>
              <a:gd name="connsiteX7" fmla="*/ 36522 w 297779"/>
              <a:gd name="connsiteY7" fmla="*/ 252548 h 252548"/>
              <a:gd name="connsiteX8" fmla="*/ 62648 w 297779"/>
              <a:gd name="connsiteY8" fmla="*/ 243840 h 252548"/>
              <a:gd name="connsiteX9" fmla="*/ 97482 w 297779"/>
              <a:gd name="connsiteY9" fmla="*/ 226423 h 252548"/>
              <a:gd name="connsiteX10" fmla="*/ 141025 w 297779"/>
              <a:gd name="connsiteY10" fmla="*/ 217714 h 252548"/>
              <a:gd name="connsiteX11" fmla="*/ 175859 w 297779"/>
              <a:gd name="connsiteY11" fmla="*/ 209006 h 252548"/>
              <a:gd name="connsiteX12" fmla="*/ 297779 w 297779"/>
              <a:gd name="connsiteY12" fmla="*/ 200297 h 25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7779" h="252548">
                <a:moveTo>
                  <a:pt x="106191" y="0"/>
                </a:moveTo>
                <a:cubicBezTo>
                  <a:pt x="103288" y="14514"/>
                  <a:pt x="104826" y="30692"/>
                  <a:pt x="97482" y="43543"/>
                </a:cubicBezTo>
                <a:cubicBezTo>
                  <a:pt x="92289" y="52630"/>
                  <a:pt x="76903" y="52084"/>
                  <a:pt x="71356" y="60960"/>
                </a:cubicBezTo>
                <a:cubicBezTo>
                  <a:pt x="61626" y="76528"/>
                  <a:pt x="59745" y="95794"/>
                  <a:pt x="53939" y="113211"/>
                </a:cubicBezTo>
                <a:cubicBezTo>
                  <a:pt x="51036" y="121920"/>
                  <a:pt x="52869" y="134245"/>
                  <a:pt x="45231" y="139337"/>
                </a:cubicBezTo>
                <a:lnTo>
                  <a:pt x="19105" y="156754"/>
                </a:lnTo>
                <a:cubicBezTo>
                  <a:pt x="11539" y="179451"/>
                  <a:pt x="-5376" y="225002"/>
                  <a:pt x="1688" y="243840"/>
                </a:cubicBezTo>
                <a:cubicBezTo>
                  <a:pt x="5891" y="255047"/>
                  <a:pt x="24911" y="249645"/>
                  <a:pt x="36522" y="252548"/>
                </a:cubicBezTo>
                <a:cubicBezTo>
                  <a:pt x="45231" y="249645"/>
                  <a:pt x="54211" y="247456"/>
                  <a:pt x="62648" y="243840"/>
                </a:cubicBezTo>
                <a:cubicBezTo>
                  <a:pt x="74580" y="238726"/>
                  <a:pt x="85166" y="230528"/>
                  <a:pt x="97482" y="226423"/>
                </a:cubicBezTo>
                <a:cubicBezTo>
                  <a:pt x="111524" y="221742"/>
                  <a:pt x="126576" y="220925"/>
                  <a:pt x="141025" y="217714"/>
                </a:cubicBezTo>
                <a:cubicBezTo>
                  <a:pt x="152709" y="215118"/>
                  <a:pt x="163972" y="210404"/>
                  <a:pt x="175859" y="209006"/>
                </a:cubicBezTo>
                <a:cubicBezTo>
                  <a:pt x="251779" y="200074"/>
                  <a:pt x="254304" y="200297"/>
                  <a:pt x="297779" y="20029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Forma libre: forma 43">
            <a:extLst>
              <a:ext uri="{FF2B5EF4-FFF2-40B4-BE49-F238E27FC236}">
                <a16:creationId xmlns:a16="http://schemas.microsoft.com/office/drawing/2014/main" id="{F07F3E89-F738-45FB-BD35-4B3F3913A63B}"/>
              </a:ext>
            </a:extLst>
          </p:cNvPr>
          <p:cNvSpPr/>
          <p:nvPr/>
        </p:nvSpPr>
        <p:spPr>
          <a:xfrm>
            <a:off x="7611291" y="3997234"/>
            <a:ext cx="252549" cy="226423"/>
          </a:xfrm>
          <a:custGeom>
            <a:avLst/>
            <a:gdLst>
              <a:gd name="connsiteX0" fmla="*/ 139338 w 252549"/>
              <a:gd name="connsiteY0" fmla="*/ 0 h 226423"/>
              <a:gd name="connsiteX1" fmla="*/ 87086 w 252549"/>
              <a:gd name="connsiteY1" fmla="*/ 95795 h 226423"/>
              <a:gd name="connsiteX2" fmla="*/ 60960 w 252549"/>
              <a:gd name="connsiteY2" fmla="*/ 121920 h 226423"/>
              <a:gd name="connsiteX3" fmla="*/ 0 w 252549"/>
              <a:gd name="connsiteY3" fmla="*/ 200297 h 226423"/>
              <a:gd name="connsiteX4" fmla="*/ 104503 w 252549"/>
              <a:gd name="connsiteY4" fmla="*/ 217715 h 226423"/>
              <a:gd name="connsiteX5" fmla="*/ 252549 w 252549"/>
              <a:gd name="connsiteY5" fmla="*/ 226423 h 22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549" h="226423">
                <a:moveTo>
                  <a:pt x="139338" y="0"/>
                </a:moveTo>
                <a:cubicBezTo>
                  <a:pt x="124977" y="35900"/>
                  <a:pt x="116087" y="66795"/>
                  <a:pt x="87086" y="95795"/>
                </a:cubicBezTo>
                <a:cubicBezTo>
                  <a:pt x="78377" y="104503"/>
                  <a:pt x="68521" y="112199"/>
                  <a:pt x="60960" y="121920"/>
                </a:cubicBezTo>
                <a:cubicBezTo>
                  <a:pt x="-11955" y="215668"/>
                  <a:pt x="59314" y="140986"/>
                  <a:pt x="0" y="200297"/>
                </a:cubicBezTo>
                <a:cubicBezTo>
                  <a:pt x="46989" y="215960"/>
                  <a:pt x="28671" y="211882"/>
                  <a:pt x="104503" y="217715"/>
                </a:cubicBezTo>
                <a:cubicBezTo>
                  <a:pt x="153791" y="221506"/>
                  <a:pt x="252549" y="226423"/>
                  <a:pt x="252549" y="22642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075E7887-101E-4340-B63E-C623D6EB9E25}"/>
              </a:ext>
            </a:extLst>
          </p:cNvPr>
          <p:cNvSpPr/>
          <p:nvPr/>
        </p:nvSpPr>
        <p:spPr>
          <a:xfrm>
            <a:off x="7768046" y="4293326"/>
            <a:ext cx="200297" cy="154128"/>
          </a:xfrm>
          <a:custGeom>
            <a:avLst/>
            <a:gdLst>
              <a:gd name="connsiteX0" fmla="*/ 148045 w 200297"/>
              <a:gd name="connsiteY0" fmla="*/ 0 h 154128"/>
              <a:gd name="connsiteX1" fmla="*/ 87085 w 200297"/>
              <a:gd name="connsiteY1" fmla="*/ 43543 h 154128"/>
              <a:gd name="connsiteX2" fmla="*/ 69668 w 200297"/>
              <a:gd name="connsiteY2" fmla="*/ 78377 h 154128"/>
              <a:gd name="connsiteX3" fmla="*/ 0 w 200297"/>
              <a:gd name="connsiteY3" fmla="*/ 139337 h 154128"/>
              <a:gd name="connsiteX4" fmla="*/ 200297 w 200297"/>
              <a:gd name="connsiteY4" fmla="*/ 148045 h 15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97" h="154128">
                <a:moveTo>
                  <a:pt x="148045" y="0"/>
                </a:moveTo>
                <a:cubicBezTo>
                  <a:pt x="131116" y="10157"/>
                  <a:pt x="100146" y="23952"/>
                  <a:pt x="87085" y="43543"/>
                </a:cubicBezTo>
                <a:cubicBezTo>
                  <a:pt x="79884" y="54345"/>
                  <a:pt x="77638" y="68130"/>
                  <a:pt x="69668" y="78377"/>
                </a:cubicBezTo>
                <a:cubicBezTo>
                  <a:pt x="42237" y="113645"/>
                  <a:pt x="31215" y="118527"/>
                  <a:pt x="0" y="139337"/>
                </a:cubicBezTo>
                <a:cubicBezTo>
                  <a:pt x="81203" y="166404"/>
                  <a:pt x="16946" y="148045"/>
                  <a:pt x="200297" y="14804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Forma libre: forma 45">
            <a:extLst>
              <a:ext uri="{FF2B5EF4-FFF2-40B4-BE49-F238E27FC236}">
                <a16:creationId xmlns:a16="http://schemas.microsoft.com/office/drawing/2014/main" id="{D2F2527E-A0DF-4597-BE00-6430DD6ED16B}"/>
              </a:ext>
            </a:extLst>
          </p:cNvPr>
          <p:cNvSpPr/>
          <p:nvPr/>
        </p:nvSpPr>
        <p:spPr>
          <a:xfrm>
            <a:off x="7724503" y="4502019"/>
            <a:ext cx="182880" cy="157067"/>
          </a:xfrm>
          <a:custGeom>
            <a:avLst/>
            <a:gdLst>
              <a:gd name="connsiteX0" fmla="*/ 0 w 182880"/>
              <a:gd name="connsiteY0" fmla="*/ 157067 h 157067"/>
              <a:gd name="connsiteX1" fmla="*/ 60960 w 182880"/>
              <a:gd name="connsiteY1" fmla="*/ 96107 h 157067"/>
              <a:gd name="connsiteX2" fmla="*/ 87086 w 182880"/>
              <a:gd name="connsiteY2" fmla="*/ 87398 h 157067"/>
              <a:gd name="connsiteX3" fmla="*/ 95794 w 182880"/>
              <a:gd name="connsiteY3" fmla="*/ 61272 h 157067"/>
              <a:gd name="connsiteX4" fmla="*/ 174171 w 182880"/>
              <a:gd name="connsiteY4" fmla="*/ 312 h 157067"/>
              <a:gd name="connsiteX5" fmla="*/ 182880 w 182880"/>
              <a:gd name="connsiteY5" fmla="*/ 312 h 15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" h="157067">
                <a:moveTo>
                  <a:pt x="0" y="157067"/>
                </a:moveTo>
                <a:cubicBezTo>
                  <a:pt x="24960" y="125867"/>
                  <a:pt x="28610" y="112282"/>
                  <a:pt x="60960" y="96107"/>
                </a:cubicBezTo>
                <a:cubicBezTo>
                  <a:pt x="69171" y="92002"/>
                  <a:pt x="78377" y="90301"/>
                  <a:pt x="87086" y="87398"/>
                </a:cubicBezTo>
                <a:cubicBezTo>
                  <a:pt x="89989" y="78689"/>
                  <a:pt x="90158" y="68518"/>
                  <a:pt x="95794" y="61272"/>
                </a:cubicBezTo>
                <a:cubicBezTo>
                  <a:pt x="127644" y="20322"/>
                  <a:pt x="134701" y="10180"/>
                  <a:pt x="174171" y="312"/>
                </a:cubicBezTo>
                <a:cubicBezTo>
                  <a:pt x="176987" y="-392"/>
                  <a:pt x="179977" y="312"/>
                  <a:pt x="182880" y="31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Forma libre: forma 46">
            <a:extLst>
              <a:ext uri="{FF2B5EF4-FFF2-40B4-BE49-F238E27FC236}">
                <a16:creationId xmlns:a16="http://schemas.microsoft.com/office/drawing/2014/main" id="{EB02F8D0-5E7D-47B7-8FE1-CA55F88FF484}"/>
              </a:ext>
            </a:extLst>
          </p:cNvPr>
          <p:cNvSpPr/>
          <p:nvPr/>
        </p:nvSpPr>
        <p:spPr>
          <a:xfrm>
            <a:off x="7741920" y="4659086"/>
            <a:ext cx="191651" cy="52251"/>
          </a:xfrm>
          <a:custGeom>
            <a:avLst/>
            <a:gdLst>
              <a:gd name="connsiteX0" fmla="*/ 0 w 191651"/>
              <a:gd name="connsiteY0" fmla="*/ 0 h 52251"/>
              <a:gd name="connsiteX1" fmla="*/ 148046 w 191651"/>
              <a:gd name="connsiteY1" fmla="*/ 17417 h 52251"/>
              <a:gd name="connsiteX2" fmla="*/ 174171 w 191651"/>
              <a:gd name="connsiteY2" fmla="*/ 26125 h 52251"/>
              <a:gd name="connsiteX3" fmla="*/ 191589 w 191651"/>
              <a:gd name="connsiteY3" fmla="*/ 52251 h 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651" h="52251">
                <a:moveTo>
                  <a:pt x="0" y="0"/>
                </a:moveTo>
                <a:lnTo>
                  <a:pt x="148046" y="17417"/>
                </a:lnTo>
                <a:cubicBezTo>
                  <a:pt x="157077" y="19059"/>
                  <a:pt x="165463" y="23222"/>
                  <a:pt x="174171" y="26125"/>
                </a:cubicBezTo>
                <a:cubicBezTo>
                  <a:pt x="193641" y="45595"/>
                  <a:pt x="191589" y="35332"/>
                  <a:pt x="191589" y="522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4F85BEA7-B03A-46F3-BA12-03FF5AD44839}"/>
              </a:ext>
            </a:extLst>
          </p:cNvPr>
          <p:cNvSpPr/>
          <p:nvPr/>
        </p:nvSpPr>
        <p:spPr>
          <a:xfrm>
            <a:off x="7733211" y="4972594"/>
            <a:ext cx="165463" cy="121920"/>
          </a:xfrm>
          <a:custGeom>
            <a:avLst/>
            <a:gdLst>
              <a:gd name="connsiteX0" fmla="*/ 0 w 165463"/>
              <a:gd name="connsiteY0" fmla="*/ 121920 h 121920"/>
              <a:gd name="connsiteX1" fmla="*/ 60960 w 165463"/>
              <a:gd name="connsiteY1" fmla="*/ 60960 h 121920"/>
              <a:gd name="connsiteX2" fmla="*/ 78378 w 165463"/>
              <a:gd name="connsiteY2" fmla="*/ 43543 h 121920"/>
              <a:gd name="connsiteX3" fmla="*/ 139338 w 165463"/>
              <a:gd name="connsiteY3" fmla="*/ 26126 h 121920"/>
              <a:gd name="connsiteX4" fmla="*/ 165463 w 165463"/>
              <a:gd name="connsiteY4" fmla="*/ 0 h 12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63" h="121920">
                <a:moveTo>
                  <a:pt x="0" y="121920"/>
                </a:moveTo>
                <a:cubicBezTo>
                  <a:pt x="63256" y="42852"/>
                  <a:pt x="7048" y="104089"/>
                  <a:pt x="60960" y="60960"/>
                </a:cubicBezTo>
                <a:cubicBezTo>
                  <a:pt x="67371" y="55831"/>
                  <a:pt x="71337" y="47767"/>
                  <a:pt x="78378" y="43543"/>
                </a:cubicBezTo>
                <a:cubicBezTo>
                  <a:pt x="87300" y="38190"/>
                  <a:pt x="132834" y="27752"/>
                  <a:pt x="139338" y="26126"/>
                </a:cubicBezTo>
                <a:lnTo>
                  <a:pt x="16546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C1FC675F-0B6B-4E8A-8EFF-2C1692287709}"/>
              </a:ext>
            </a:extLst>
          </p:cNvPr>
          <p:cNvSpPr/>
          <p:nvPr/>
        </p:nvSpPr>
        <p:spPr>
          <a:xfrm>
            <a:off x="7733211" y="5111931"/>
            <a:ext cx="174172" cy="43543"/>
          </a:xfrm>
          <a:custGeom>
            <a:avLst/>
            <a:gdLst>
              <a:gd name="connsiteX0" fmla="*/ 0 w 174172"/>
              <a:gd name="connsiteY0" fmla="*/ 0 h 43543"/>
              <a:gd name="connsiteX1" fmla="*/ 95795 w 174172"/>
              <a:gd name="connsiteY1" fmla="*/ 34835 h 43543"/>
              <a:gd name="connsiteX2" fmla="*/ 121920 w 174172"/>
              <a:gd name="connsiteY2" fmla="*/ 43543 h 43543"/>
              <a:gd name="connsiteX3" fmla="*/ 174172 w 174172"/>
              <a:gd name="connsiteY3" fmla="*/ 43543 h 4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172" h="43543">
                <a:moveTo>
                  <a:pt x="0" y="0"/>
                </a:moveTo>
                <a:cubicBezTo>
                  <a:pt x="60587" y="24236"/>
                  <a:pt x="28715" y="12476"/>
                  <a:pt x="95795" y="34835"/>
                </a:cubicBezTo>
                <a:cubicBezTo>
                  <a:pt x="104503" y="37738"/>
                  <a:pt x="112741" y="43543"/>
                  <a:pt x="121920" y="43543"/>
                </a:cubicBezTo>
                <a:lnTo>
                  <a:pt x="174172" y="4354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0702106E-9FFF-49E6-B881-32816CEC9DA9}"/>
              </a:ext>
            </a:extLst>
          </p:cNvPr>
          <p:cNvSpPr/>
          <p:nvPr/>
        </p:nvSpPr>
        <p:spPr>
          <a:xfrm>
            <a:off x="7776754" y="5172891"/>
            <a:ext cx="200297" cy="156755"/>
          </a:xfrm>
          <a:custGeom>
            <a:avLst/>
            <a:gdLst>
              <a:gd name="connsiteX0" fmla="*/ 0 w 200297"/>
              <a:gd name="connsiteY0" fmla="*/ 156755 h 156755"/>
              <a:gd name="connsiteX1" fmla="*/ 43543 w 200297"/>
              <a:gd name="connsiteY1" fmla="*/ 121920 h 156755"/>
              <a:gd name="connsiteX2" fmla="*/ 104503 w 200297"/>
              <a:gd name="connsiteY2" fmla="*/ 104503 h 156755"/>
              <a:gd name="connsiteX3" fmla="*/ 156755 w 200297"/>
              <a:gd name="connsiteY3" fmla="*/ 69669 h 156755"/>
              <a:gd name="connsiteX4" fmla="*/ 191589 w 200297"/>
              <a:gd name="connsiteY4" fmla="*/ 8709 h 156755"/>
              <a:gd name="connsiteX5" fmla="*/ 200297 w 200297"/>
              <a:gd name="connsiteY5" fmla="*/ 0 h 15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297" h="156755">
                <a:moveTo>
                  <a:pt x="0" y="156755"/>
                </a:moveTo>
                <a:cubicBezTo>
                  <a:pt x="14514" y="145143"/>
                  <a:pt x="27781" y="131771"/>
                  <a:pt x="43543" y="121920"/>
                </a:cubicBezTo>
                <a:cubicBezTo>
                  <a:pt x="51868" y="116717"/>
                  <a:pt x="98777" y="105935"/>
                  <a:pt x="104503" y="104503"/>
                </a:cubicBezTo>
                <a:cubicBezTo>
                  <a:pt x="121920" y="92892"/>
                  <a:pt x="147394" y="88392"/>
                  <a:pt x="156755" y="69669"/>
                </a:cubicBezTo>
                <a:cubicBezTo>
                  <a:pt x="171220" y="40739"/>
                  <a:pt x="173125" y="33329"/>
                  <a:pt x="191589" y="8709"/>
                </a:cubicBezTo>
                <a:cubicBezTo>
                  <a:pt x="194052" y="5425"/>
                  <a:pt x="197394" y="2903"/>
                  <a:pt x="200297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Forma libre: forma 50">
            <a:extLst>
              <a:ext uri="{FF2B5EF4-FFF2-40B4-BE49-F238E27FC236}">
                <a16:creationId xmlns:a16="http://schemas.microsoft.com/office/drawing/2014/main" id="{037C044D-62E2-4DD6-8A43-2B524F09F2E8}"/>
              </a:ext>
            </a:extLst>
          </p:cNvPr>
          <p:cNvSpPr/>
          <p:nvPr/>
        </p:nvSpPr>
        <p:spPr>
          <a:xfrm>
            <a:off x="7802880" y="5338354"/>
            <a:ext cx="174171" cy="52271"/>
          </a:xfrm>
          <a:custGeom>
            <a:avLst/>
            <a:gdLst>
              <a:gd name="connsiteX0" fmla="*/ 0 w 174171"/>
              <a:gd name="connsiteY0" fmla="*/ 0 h 52271"/>
              <a:gd name="connsiteX1" fmla="*/ 104503 w 174171"/>
              <a:gd name="connsiteY1" fmla="*/ 26126 h 52271"/>
              <a:gd name="connsiteX2" fmla="*/ 130629 w 174171"/>
              <a:gd name="connsiteY2" fmla="*/ 34835 h 52271"/>
              <a:gd name="connsiteX3" fmla="*/ 174171 w 174171"/>
              <a:gd name="connsiteY3" fmla="*/ 52252 h 52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171" h="52271">
                <a:moveTo>
                  <a:pt x="0" y="0"/>
                </a:moveTo>
                <a:cubicBezTo>
                  <a:pt x="70358" y="11727"/>
                  <a:pt x="35502" y="3126"/>
                  <a:pt x="104503" y="26126"/>
                </a:cubicBezTo>
                <a:cubicBezTo>
                  <a:pt x="113212" y="29029"/>
                  <a:pt x="122418" y="30730"/>
                  <a:pt x="130629" y="34835"/>
                </a:cubicBezTo>
                <a:cubicBezTo>
                  <a:pt x="168059" y="53550"/>
                  <a:pt x="152481" y="52252"/>
                  <a:pt x="174171" y="522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orma libre: forma 51">
            <a:extLst>
              <a:ext uri="{FF2B5EF4-FFF2-40B4-BE49-F238E27FC236}">
                <a16:creationId xmlns:a16="http://schemas.microsoft.com/office/drawing/2014/main" id="{83944325-3E3F-41E3-86E1-6E35E9B6A12D}"/>
              </a:ext>
            </a:extLst>
          </p:cNvPr>
          <p:cNvSpPr/>
          <p:nvPr/>
        </p:nvSpPr>
        <p:spPr>
          <a:xfrm>
            <a:off x="7837714" y="5338354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756D2D3F-9B07-480F-B266-B4CB996C6B33}"/>
              </a:ext>
            </a:extLst>
          </p:cNvPr>
          <p:cNvSpPr/>
          <p:nvPr/>
        </p:nvSpPr>
        <p:spPr>
          <a:xfrm>
            <a:off x="8142514" y="5486400"/>
            <a:ext cx="165463" cy="113211"/>
          </a:xfrm>
          <a:custGeom>
            <a:avLst/>
            <a:gdLst>
              <a:gd name="connsiteX0" fmla="*/ 0 w 165463"/>
              <a:gd name="connsiteY0" fmla="*/ 0 h 113211"/>
              <a:gd name="connsiteX1" fmla="*/ 34835 w 165463"/>
              <a:gd name="connsiteY1" fmla="*/ 43543 h 113211"/>
              <a:gd name="connsiteX2" fmla="*/ 87086 w 165463"/>
              <a:gd name="connsiteY2" fmla="*/ 60960 h 113211"/>
              <a:gd name="connsiteX3" fmla="*/ 139337 w 165463"/>
              <a:gd name="connsiteY3" fmla="*/ 87086 h 113211"/>
              <a:gd name="connsiteX4" fmla="*/ 165463 w 165463"/>
              <a:gd name="connsiteY4" fmla="*/ 113211 h 11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63" h="113211">
                <a:moveTo>
                  <a:pt x="0" y="0"/>
                </a:moveTo>
                <a:cubicBezTo>
                  <a:pt x="11612" y="14514"/>
                  <a:pt x="19607" y="32884"/>
                  <a:pt x="34835" y="43543"/>
                </a:cubicBezTo>
                <a:cubicBezTo>
                  <a:pt x="49875" y="54071"/>
                  <a:pt x="71810" y="50776"/>
                  <a:pt x="87086" y="60960"/>
                </a:cubicBezTo>
                <a:cubicBezTo>
                  <a:pt x="120850" y="83469"/>
                  <a:pt x="103283" y="75067"/>
                  <a:pt x="139337" y="87086"/>
                </a:cubicBezTo>
                <a:lnTo>
                  <a:pt x="165463" y="11321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7FB1B0E9-E50A-4CE4-B2A4-BAC04441D1BA}"/>
              </a:ext>
            </a:extLst>
          </p:cNvPr>
          <p:cNvSpPr/>
          <p:nvPr/>
        </p:nvSpPr>
        <p:spPr>
          <a:xfrm>
            <a:off x="8159931" y="5416419"/>
            <a:ext cx="191589" cy="78690"/>
          </a:xfrm>
          <a:custGeom>
            <a:avLst/>
            <a:gdLst>
              <a:gd name="connsiteX0" fmla="*/ 0 w 191589"/>
              <a:gd name="connsiteY0" fmla="*/ 78690 h 78690"/>
              <a:gd name="connsiteX1" fmla="*/ 60960 w 191589"/>
              <a:gd name="connsiteY1" fmla="*/ 69981 h 78690"/>
              <a:gd name="connsiteX2" fmla="*/ 78378 w 191589"/>
              <a:gd name="connsiteY2" fmla="*/ 52564 h 78690"/>
              <a:gd name="connsiteX3" fmla="*/ 104503 w 191589"/>
              <a:gd name="connsiteY3" fmla="*/ 43855 h 78690"/>
              <a:gd name="connsiteX4" fmla="*/ 182880 w 191589"/>
              <a:gd name="connsiteY4" fmla="*/ 312 h 78690"/>
              <a:gd name="connsiteX5" fmla="*/ 191589 w 191589"/>
              <a:gd name="connsiteY5" fmla="*/ 312 h 78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589" h="78690">
                <a:moveTo>
                  <a:pt x="0" y="78690"/>
                </a:moveTo>
                <a:cubicBezTo>
                  <a:pt x="20320" y="75787"/>
                  <a:pt x="41487" y="76472"/>
                  <a:pt x="60960" y="69981"/>
                </a:cubicBezTo>
                <a:cubicBezTo>
                  <a:pt x="68749" y="67385"/>
                  <a:pt x="71337" y="56788"/>
                  <a:pt x="78378" y="52564"/>
                </a:cubicBezTo>
                <a:cubicBezTo>
                  <a:pt x="86249" y="47841"/>
                  <a:pt x="96479" y="48313"/>
                  <a:pt x="104503" y="43855"/>
                </a:cubicBezTo>
                <a:cubicBezTo>
                  <a:pt x="157565" y="14376"/>
                  <a:pt x="139890" y="11060"/>
                  <a:pt x="182880" y="312"/>
                </a:cubicBezTo>
                <a:cubicBezTo>
                  <a:pt x="185696" y="-392"/>
                  <a:pt x="188686" y="312"/>
                  <a:pt x="191589" y="31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Forma libre: forma 54">
            <a:extLst>
              <a:ext uri="{FF2B5EF4-FFF2-40B4-BE49-F238E27FC236}">
                <a16:creationId xmlns:a16="http://schemas.microsoft.com/office/drawing/2014/main" id="{9CAEE770-62FE-40DC-96D2-14695228C43F}"/>
              </a:ext>
            </a:extLst>
          </p:cNvPr>
          <p:cNvSpPr/>
          <p:nvPr/>
        </p:nvSpPr>
        <p:spPr>
          <a:xfrm>
            <a:off x="8386354" y="5634446"/>
            <a:ext cx="182880" cy="191588"/>
          </a:xfrm>
          <a:custGeom>
            <a:avLst/>
            <a:gdLst>
              <a:gd name="connsiteX0" fmla="*/ 121920 w 182880"/>
              <a:gd name="connsiteY0" fmla="*/ 191588 h 191588"/>
              <a:gd name="connsiteX1" fmla="*/ 52252 w 182880"/>
              <a:gd name="connsiteY1" fmla="*/ 156754 h 191588"/>
              <a:gd name="connsiteX2" fmla="*/ 34835 w 182880"/>
              <a:gd name="connsiteY2" fmla="*/ 121920 h 191588"/>
              <a:gd name="connsiteX3" fmla="*/ 26126 w 182880"/>
              <a:gd name="connsiteY3" fmla="*/ 95794 h 191588"/>
              <a:gd name="connsiteX4" fmla="*/ 0 w 182880"/>
              <a:gd name="connsiteY4" fmla="*/ 87085 h 191588"/>
              <a:gd name="connsiteX5" fmla="*/ 87086 w 182880"/>
              <a:gd name="connsiteY5" fmla="*/ 60960 h 191588"/>
              <a:gd name="connsiteX6" fmla="*/ 113212 w 182880"/>
              <a:gd name="connsiteY6" fmla="*/ 43543 h 191588"/>
              <a:gd name="connsiteX7" fmla="*/ 156755 w 182880"/>
              <a:gd name="connsiteY7" fmla="*/ 8708 h 191588"/>
              <a:gd name="connsiteX8" fmla="*/ 182880 w 182880"/>
              <a:gd name="connsiteY8" fmla="*/ 0 h 19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" h="191588">
                <a:moveTo>
                  <a:pt x="121920" y="191588"/>
                </a:moveTo>
                <a:cubicBezTo>
                  <a:pt x="107624" y="185870"/>
                  <a:pt x="65297" y="172408"/>
                  <a:pt x="52252" y="156754"/>
                </a:cubicBezTo>
                <a:cubicBezTo>
                  <a:pt x="43941" y="146781"/>
                  <a:pt x="39949" y="133852"/>
                  <a:pt x="34835" y="121920"/>
                </a:cubicBezTo>
                <a:cubicBezTo>
                  <a:pt x="31219" y="113482"/>
                  <a:pt x="32617" y="102285"/>
                  <a:pt x="26126" y="95794"/>
                </a:cubicBezTo>
                <a:cubicBezTo>
                  <a:pt x="19635" y="89303"/>
                  <a:pt x="8709" y="89988"/>
                  <a:pt x="0" y="87085"/>
                </a:cubicBezTo>
                <a:cubicBezTo>
                  <a:pt x="63606" y="65883"/>
                  <a:pt x="34441" y="74121"/>
                  <a:pt x="87086" y="60960"/>
                </a:cubicBezTo>
                <a:cubicBezTo>
                  <a:pt x="95795" y="55154"/>
                  <a:pt x="105039" y="50081"/>
                  <a:pt x="113212" y="43543"/>
                </a:cubicBezTo>
                <a:cubicBezTo>
                  <a:pt x="140215" y="21940"/>
                  <a:pt x="121012" y="26579"/>
                  <a:pt x="156755" y="8708"/>
                </a:cubicBezTo>
                <a:cubicBezTo>
                  <a:pt x="164965" y="4603"/>
                  <a:pt x="182880" y="0"/>
                  <a:pt x="18288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Forma libre: forma 55">
            <a:extLst>
              <a:ext uri="{FF2B5EF4-FFF2-40B4-BE49-F238E27FC236}">
                <a16:creationId xmlns:a16="http://schemas.microsoft.com/office/drawing/2014/main" id="{23171BB2-5A2E-4219-8566-74F4BEE5917E}"/>
              </a:ext>
            </a:extLst>
          </p:cNvPr>
          <p:cNvSpPr/>
          <p:nvPr/>
        </p:nvSpPr>
        <p:spPr>
          <a:xfrm>
            <a:off x="8151223" y="5834743"/>
            <a:ext cx="130628" cy="87086"/>
          </a:xfrm>
          <a:custGeom>
            <a:avLst/>
            <a:gdLst>
              <a:gd name="connsiteX0" fmla="*/ 0 w 130628"/>
              <a:gd name="connsiteY0" fmla="*/ 0 h 87086"/>
              <a:gd name="connsiteX1" fmla="*/ 43543 w 130628"/>
              <a:gd name="connsiteY1" fmla="*/ 17417 h 87086"/>
              <a:gd name="connsiteX2" fmla="*/ 52251 w 130628"/>
              <a:gd name="connsiteY2" fmla="*/ 43543 h 87086"/>
              <a:gd name="connsiteX3" fmla="*/ 104503 w 130628"/>
              <a:gd name="connsiteY3" fmla="*/ 78377 h 87086"/>
              <a:gd name="connsiteX4" fmla="*/ 130628 w 130628"/>
              <a:gd name="connsiteY4" fmla="*/ 87086 h 8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28" h="87086">
                <a:moveTo>
                  <a:pt x="0" y="0"/>
                </a:moveTo>
                <a:cubicBezTo>
                  <a:pt x="14514" y="5806"/>
                  <a:pt x="31534" y="7409"/>
                  <a:pt x="43543" y="17417"/>
                </a:cubicBezTo>
                <a:cubicBezTo>
                  <a:pt x="50595" y="23294"/>
                  <a:pt x="45760" y="37052"/>
                  <a:pt x="52251" y="43543"/>
                </a:cubicBezTo>
                <a:cubicBezTo>
                  <a:pt x="67053" y="58345"/>
                  <a:pt x="84644" y="71757"/>
                  <a:pt x="104503" y="78377"/>
                </a:cubicBezTo>
                <a:lnTo>
                  <a:pt x="130628" y="8708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Forma libre: forma 56">
            <a:extLst>
              <a:ext uri="{FF2B5EF4-FFF2-40B4-BE49-F238E27FC236}">
                <a16:creationId xmlns:a16="http://schemas.microsoft.com/office/drawing/2014/main" id="{93FA7E02-459E-48D9-AFB2-440C6A66AA3C}"/>
              </a:ext>
            </a:extLst>
          </p:cNvPr>
          <p:cNvSpPr/>
          <p:nvPr/>
        </p:nvSpPr>
        <p:spPr>
          <a:xfrm>
            <a:off x="8172993" y="5748951"/>
            <a:ext cx="104503" cy="60960"/>
          </a:xfrm>
          <a:custGeom>
            <a:avLst/>
            <a:gdLst>
              <a:gd name="connsiteX0" fmla="*/ 0 w 104503"/>
              <a:gd name="connsiteY0" fmla="*/ 60960 h 60960"/>
              <a:gd name="connsiteX1" fmla="*/ 69668 w 104503"/>
              <a:gd name="connsiteY1" fmla="*/ 8709 h 60960"/>
              <a:gd name="connsiteX2" fmla="*/ 104503 w 104503"/>
              <a:gd name="connsiteY2" fmla="*/ 0 h 6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503" h="60960">
                <a:moveTo>
                  <a:pt x="0" y="60960"/>
                </a:moveTo>
                <a:cubicBezTo>
                  <a:pt x="4365" y="57468"/>
                  <a:pt x="54740" y="15107"/>
                  <a:pt x="69668" y="8709"/>
                </a:cubicBezTo>
                <a:cubicBezTo>
                  <a:pt x="80669" y="3994"/>
                  <a:pt x="104503" y="0"/>
                  <a:pt x="10450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Forma libre: forma 59">
            <a:extLst>
              <a:ext uri="{FF2B5EF4-FFF2-40B4-BE49-F238E27FC236}">
                <a16:creationId xmlns:a16="http://schemas.microsoft.com/office/drawing/2014/main" id="{F817D685-547D-4B1C-9D17-C3F27E20266E}"/>
              </a:ext>
            </a:extLst>
          </p:cNvPr>
          <p:cNvSpPr/>
          <p:nvPr/>
        </p:nvSpPr>
        <p:spPr>
          <a:xfrm>
            <a:off x="8186057" y="4841966"/>
            <a:ext cx="165463" cy="165463"/>
          </a:xfrm>
          <a:custGeom>
            <a:avLst/>
            <a:gdLst>
              <a:gd name="connsiteX0" fmla="*/ 0 w 165463"/>
              <a:gd name="connsiteY0" fmla="*/ 0 h 165463"/>
              <a:gd name="connsiteX1" fmla="*/ 52252 w 165463"/>
              <a:gd name="connsiteY1" fmla="*/ 34834 h 165463"/>
              <a:gd name="connsiteX2" fmla="*/ 78377 w 165463"/>
              <a:gd name="connsiteY2" fmla="*/ 43543 h 165463"/>
              <a:gd name="connsiteX3" fmla="*/ 130629 w 165463"/>
              <a:gd name="connsiteY3" fmla="*/ 78377 h 165463"/>
              <a:gd name="connsiteX4" fmla="*/ 148046 w 165463"/>
              <a:gd name="connsiteY4" fmla="*/ 130628 h 165463"/>
              <a:gd name="connsiteX5" fmla="*/ 165463 w 165463"/>
              <a:gd name="connsiteY5" fmla="*/ 165463 h 16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463" h="165463">
                <a:moveTo>
                  <a:pt x="0" y="0"/>
                </a:moveTo>
                <a:cubicBezTo>
                  <a:pt x="17417" y="11611"/>
                  <a:pt x="33953" y="24668"/>
                  <a:pt x="52252" y="34834"/>
                </a:cubicBezTo>
                <a:cubicBezTo>
                  <a:pt x="60276" y="39292"/>
                  <a:pt x="70353" y="39085"/>
                  <a:pt x="78377" y="43543"/>
                </a:cubicBezTo>
                <a:cubicBezTo>
                  <a:pt x="96676" y="53709"/>
                  <a:pt x="130629" y="78377"/>
                  <a:pt x="130629" y="78377"/>
                </a:cubicBezTo>
                <a:lnTo>
                  <a:pt x="148046" y="130628"/>
                </a:lnTo>
                <a:cubicBezTo>
                  <a:pt x="158053" y="160650"/>
                  <a:pt x="150263" y="150263"/>
                  <a:pt x="165463" y="165463"/>
                </a:cubicBezTo>
              </a:path>
            </a:pathLst>
          </a:custGeom>
          <a:noFill/>
          <a:ln>
            <a:solidFill>
              <a:srgbClr val="FF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Forma libre: forma 60">
            <a:extLst>
              <a:ext uri="{FF2B5EF4-FFF2-40B4-BE49-F238E27FC236}">
                <a16:creationId xmlns:a16="http://schemas.microsoft.com/office/drawing/2014/main" id="{2CD01D90-2C2E-4F1B-B2F9-4034DCD31F6D}"/>
              </a:ext>
            </a:extLst>
          </p:cNvPr>
          <p:cNvSpPr/>
          <p:nvPr/>
        </p:nvSpPr>
        <p:spPr>
          <a:xfrm>
            <a:off x="8203474" y="4745859"/>
            <a:ext cx="182880" cy="78690"/>
          </a:xfrm>
          <a:custGeom>
            <a:avLst/>
            <a:gdLst>
              <a:gd name="connsiteX0" fmla="*/ 0 w 182880"/>
              <a:gd name="connsiteY0" fmla="*/ 78690 h 78690"/>
              <a:gd name="connsiteX1" fmla="*/ 43543 w 182880"/>
              <a:gd name="connsiteY1" fmla="*/ 52564 h 78690"/>
              <a:gd name="connsiteX2" fmla="*/ 95795 w 182880"/>
              <a:gd name="connsiteY2" fmla="*/ 35147 h 78690"/>
              <a:gd name="connsiteX3" fmla="*/ 121920 w 182880"/>
              <a:gd name="connsiteY3" fmla="*/ 26438 h 78690"/>
              <a:gd name="connsiteX4" fmla="*/ 174172 w 182880"/>
              <a:gd name="connsiteY4" fmla="*/ 312 h 78690"/>
              <a:gd name="connsiteX5" fmla="*/ 182880 w 182880"/>
              <a:gd name="connsiteY5" fmla="*/ 312 h 78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" h="78690">
                <a:moveTo>
                  <a:pt x="0" y="78690"/>
                </a:moveTo>
                <a:cubicBezTo>
                  <a:pt x="14514" y="69981"/>
                  <a:pt x="28134" y="59568"/>
                  <a:pt x="43543" y="52564"/>
                </a:cubicBezTo>
                <a:cubicBezTo>
                  <a:pt x="60257" y="44967"/>
                  <a:pt x="78378" y="40953"/>
                  <a:pt x="95795" y="35147"/>
                </a:cubicBezTo>
                <a:cubicBezTo>
                  <a:pt x="104503" y="32244"/>
                  <a:pt x="114282" y="31530"/>
                  <a:pt x="121920" y="26438"/>
                </a:cubicBezTo>
                <a:cubicBezTo>
                  <a:pt x="147462" y="9410"/>
                  <a:pt x="145328" y="7523"/>
                  <a:pt x="174172" y="312"/>
                </a:cubicBezTo>
                <a:cubicBezTo>
                  <a:pt x="176988" y="-392"/>
                  <a:pt x="179977" y="312"/>
                  <a:pt x="182880" y="312"/>
                </a:cubicBezTo>
              </a:path>
            </a:pathLst>
          </a:custGeom>
          <a:noFill/>
          <a:ln>
            <a:solidFill>
              <a:srgbClr val="FF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Forma libre: forma 62">
            <a:extLst>
              <a:ext uri="{FF2B5EF4-FFF2-40B4-BE49-F238E27FC236}">
                <a16:creationId xmlns:a16="http://schemas.microsoft.com/office/drawing/2014/main" id="{24101B8D-3ECC-498E-8C78-875654472EFF}"/>
              </a:ext>
            </a:extLst>
          </p:cNvPr>
          <p:cNvSpPr/>
          <p:nvPr/>
        </p:nvSpPr>
        <p:spPr>
          <a:xfrm>
            <a:off x="6688183" y="3422469"/>
            <a:ext cx="243840" cy="226422"/>
          </a:xfrm>
          <a:custGeom>
            <a:avLst/>
            <a:gdLst>
              <a:gd name="connsiteX0" fmla="*/ 0 w 243840"/>
              <a:gd name="connsiteY0" fmla="*/ 0 h 226422"/>
              <a:gd name="connsiteX1" fmla="*/ 17417 w 243840"/>
              <a:gd name="connsiteY1" fmla="*/ 43542 h 226422"/>
              <a:gd name="connsiteX2" fmla="*/ 34834 w 243840"/>
              <a:gd name="connsiteY2" fmla="*/ 69668 h 226422"/>
              <a:gd name="connsiteX3" fmla="*/ 43543 w 243840"/>
              <a:gd name="connsiteY3" fmla="*/ 113211 h 226422"/>
              <a:gd name="connsiteX4" fmla="*/ 60960 w 243840"/>
              <a:gd name="connsiteY4" fmla="*/ 139337 h 226422"/>
              <a:gd name="connsiteX5" fmla="*/ 78377 w 243840"/>
              <a:gd name="connsiteY5" fmla="*/ 174171 h 226422"/>
              <a:gd name="connsiteX6" fmla="*/ 104503 w 243840"/>
              <a:gd name="connsiteY6" fmla="*/ 226422 h 226422"/>
              <a:gd name="connsiteX7" fmla="*/ 121920 w 243840"/>
              <a:gd name="connsiteY7" fmla="*/ 200297 h 226422"/>
              <a:gd name="connsiteX8" fmla="*/ 139337 w 243840"/>
              <a:gd name="connsiteY8" fmla="*/ 130628 h 226422"/>
              <a:gd name="connsiteX9" fmla="*/ 148046 w 243840"/>
              <a:gd name="connsiteY9" fmla="*/ 104502 h 226422"/>
              <a:gd name="connsiteX10" fmla="*/ 174171 w 243840"/>
              <a:gd name="connsiteY10" fmla="*/ 78377 h 226422"/>
              <a:gd name="connsiteX11" fmla="*/ 243840 w 243840"/>
              <a:gd name="connsiteY11" fmla="*/ 34834 h 226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3840" h="226422">
                <a:moveTo>
                  <a:pt x="0" y="0"/>
                </a:moveTo>
                <a:cubicBezTo>
                  <a:pt x="5806" y="14514"/>
                  <a:pt x="10426" y="29560"/>
                  <a:pt x="17417" y="43542"/>
                </a:cubicBezTo>
                <a:cubicBezTo>
                  <a:pt x="22098" y="52903"/>
                  <a:pt x="31159" y="59868"/>
                  <a:pt x="34834" y="69668"/>
                </a:cubicBezTo>
                <a:cubicBezTo>
                  <a:pt x="40031" y="83527"/>
                  <a:pt x="38346" y="99352"/>
                  <a:pt x="43543" y="113211"/>
                </a:cubicBezTo>
                <a:cubicBezTo>
                  <a:pt x="47218" y="123011"/>
                  <a:pt x="55767" y="130250"/>
                  <a:pt x="60960" y="139337"/>
                </a:cubicBezTo>
                <a:cubicBezTo>
                  <a:pt x="67401" y="150608"/>
                  <a:pt x="71936" y="162900"/>
                  <a:pt x="78377" y="174171"/>
                </a:cubicBezTo>
                <a:cubicBezTo>
                  <a:pt x="105388" y="221441"/>
                  <a:pt x="88535" y="178522"/>
                  <a:pt x="104503" y="226422"/>
                </a:cubicBezTo>
                <a:cubicBezTo>
                  <a:pt x="110309" y="217714"/>
                  <a:pt x="118343" y="210133"/>
                  <a:pt x="121920" y="200297"/>
                </a:cubicBezTo>
                <a:cubicBezTo>
                  <a:pt x="130101" y="177800"/>
                  <a:pt x="131767" y="153337"/>
                  <a:pt x="139337" y="130628"/>
                </a:cubicBezTo>
                <a:cubicBezTo>
                  <a:pt x="142240" y="121919"/>
                  <a:pt x="142954" y="112140"/>
                  <a:pt x="148046" y="104502"/>
                </a:cubicBezTo>
                <a:cubicBezTo>
                  <a:pt x="154877" y="94255"/>
                  <a:pt x="164450" y="85938"/>
                  <a:pt x="174171" y="78377"/>
                </a:cubicBezTo>
                <a:cubicBezTo>
                  <a:pt x="208766" y="51470"/>
                  <a:pt x="214849" y="49329"/>
                  <a:pt x="243840" y="3483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ECB58C59-EAE7-4F9B-B98C-76CAA226C33C}"/>
              </a:ext>
            </a:extLst>
          </p:cNvPr>
          <p:cNvSpPr/>
          <p:nvPr/>
        </p:nvSpPr>
        <p:spPr>
          <a:xfrm>
            <a:off x="6645022" y="1702526"/>
            <a:ext cx="4681182" cy="466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9288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91"/>
    </mc:Choice>
    <mc:Fallback>
      <p:transition spd="slow" advTm="5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8DE091-B722-4C46-982D-DB307A15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The</a:t>
            </a:r>
            <a:r>
              <a:rPr lang="es-ES" dirty="0"/>
              <a:t> “curve”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0EC47E7-3612-4FD1-BD60-1890556683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1923" r="902" b="2421"/>
          <a:stretch/>
        </p:blipFill>
        <p:spPr bwMode="auto">
          <a:xfrm>
            <a:off x="2110153" y="1260330"/>
            <a:ext cx="7526039" cy="559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E012BE2-76C3-4B21-825C-2BCCB1E4E80E}"/>
              </a:ext>
            </a:extLst>
          </p:cNvPr>
          <p:cNvSpPr txBox="1"/>
          <p:nvPr/>
        </p:nvSpPr>
        <p:spPr>
          <a:xfrm>
            <a:off x="7061981" y="1444897"/>
            <a:ext cx="220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98CCCC"/>
                </a:solidFill>
              </a:rPr>
              <a:t>Removed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AC35DBD-3162-468A-9996-B33146BE70BF}"/>
              </a:ext>
            </a:extLst>
          </p:cNvPr>
          <p:cNvSpPr txBox="1"/>
          <p:nvPr/>
        </p:nvSpPr>
        <p:spPr>
          <a:xfrm>
            <a:off x="3348111" y="1629563"/>
            <a:ext cx="149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DCDC6B"/>
                </a:solidFill>
              </a:rPr>
              <a:t>Susceptible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DF4D706-2B56-4336-84A3-5758F9684D99}"/>
              </a:ext>
            </a:extLst>
          </p:cNvPr>
          <p:cNvSpPr txBox="1"/>
          <p:nvPr/>
        </p:nvSpPr>
        <p:spPr>
          <a:xfrm>
            <a:off x="5317588" y="4389120"/>
            <a:ext cx="174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rgbClr val="952323"/>
                </a:solidFill>
              </a:rPr>
              <a:t>Infectious</a:t>
            </a:r>
            <a:endParaRPr lang="es-ES" dirty="0">
              <a:solidFill>
                <a:srgbClr val="952323"/>
              </a:solidFill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E12113F1-6A65-4137-8532-D18DD0F77B0A}"/>
              </a:ext>
            </a:extLst>
          </p:cNvPr>
          <p:cNvCxnSpPr>
            <a:cxnSpLocks/>
          </p:cNvCxnSpPr>
          <p:nvPr/>
        </p:nvCxnSpPr>
        <p:spPr>
          <a:xfrm>
            <a:off x="9819249" y="6731391"/>
            <a:ext cx="167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268A61A-4D92-44D8-98BA-4125F8EBFF40}"/>
              </a:ext>
            </a:extLst>
          </p:cNvPr>
          <p:cNvSpPr txBox="1"/>
          <p:nvPr/>
        </p:nvSpPr>
        <p:spPr>
          <a:xfrm>
            <a:off x="10034954" y="6441217"/>
            <a:ext cx="92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9181CF60-3849-468B-9DC9-F57CA3AB8FF5}"/>
                  </a:ext>
                </a:extLst>
              </p:cNvPr>
              <p:cNvSpPr txBox="1"/>
              <p:nvPr/>
            </p:nvSpPr>
            <p:spPr>
              <a:xfrm>
                <a:off x="7371471" y="2461844"/>
                <a:ext cx="353667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sz="2400" dirty="0" err="1"/>
                  <a:t>Numerical</a:t>
                </a:r>
                <a:r>
                  <a:rPr lang="es-ES" sz="2400" dirty="0"/>
                  <a:t> </a:t>
                </a:r>
                <a:r>
                  <a:rPr lang="es-ES" sz="2400" dirty="0" err="1"/>
                  <a:t>solutions</a:t>
                </a:r>
                <a:endParaRPr lang="es-E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sz="2400" dirty="0" err="1"/>
                  <a:t>Depend</a:t>
                </a:r>
                <a:r>
                  <a:rPr lang="es-ES" sz="2400" dirty="0"/>
                  <a:t> on </a:t>
                </a:r>
                <a:r>
                  <a:rPr lang="es-ES" sz="2400" dirty="0" err="1"/>
                  <a:t>ICs</a:t>
                </a:r>
                <a:r>
                  <a:rPr lang="es-E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es-E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sz="2400" dirty="0" err="1"/>
                  <a:t>Analytical</a:t>
                </a:r>
                <a:r>
                  <a:rPr lang="es-ES" sz="2400" dirty="0"/>
                  <a:t> </a:t>
                </a:r>
                <a:r>
                  <a:rPr lang="es-ES" sz="2400" dirty="0" err="1"/>
                  <a:t>solution</a:t>
                </a:r>
                <a:r>
                  <a:rPr lang="es-ES" sz="2400" dirty="0"/>
                  <a:t>?</a:t>
                </a:r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9181CF60-3849-468B-9DC9-F57CA3AB8F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471" y="2461844"/>
                <a:ext cx="3536674" cy="1200329"/>
              </a:xfrm>
              <a:prstGeom prst="rect">
                <a:avLst/>
              </a:prstGeom>
              <a:blipFill>
                <a:blip r:embed="rId4"/>
                <a:stretch>
                  <a:fillRect l="-2241" t="-4061" b="-1066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863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11"/>
    </mc:Choice>
    <mc:Fallback>
      <p:transition spd="slow" advTm="15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32B56-5044-4BC0-91D1-F9AED6C1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Vaccination</a:t>
            </a:r>
            <a:r>
              <a:rPr lang="es-ES" dirty="0"/>
              <a:t> or </a:t>
            </a:r>
            <a:r>
              <a:rPr lang="es-ES" dirty="0" err="1"/>
              <a:t>quarantine</a:t>
            </a:r>
            <a:r>
              <a:rPr lang="es-E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D5D2B8C-0647-4DFE-A874-DD7033E1F3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s-ES" dirty="0"/>
                  <a:t>Vaccinate a </a:t>
                </a:r>
                <a:r>
                  <a:rPr lang="es-ES" dirty="0" err="1"/>
                  <a:t>proportion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:r>
                  <a:rPr lang="es-ES" dirty="0" err="1"/>
                  <a:t>the</a:t>
                </a:r>
                <a:r>
                  <a:rPr lang="es-ES" dirty="0"/>
                  <a:t> </a:t>
                </a:r>
                <a:r>
                  <a:rPr lang="es-ES" dirty="0" err="1"/>
                  <a:t>population</a:t>
                </a:r>
                <a:r>
                  <a:rPr lang="es-ES" dirty="0"/>
                  <a:t> (which </a:t>
                </a:r>
                <a:r>
                  <a:rPr lang="es-ES" dirty="0" err="1"/>
                  <a:t>cannot</a:t>
                </a:r>
                <a:r>
                  <a:rPr lang="es-ES" dirty="0"/>
                  <a:t> get </a:t>
                </a:r>
                <a:r>
                  <a:rPr lang="es-ES" dirty="0" err="1"/>
                  <a:t>the</a:t>
                </a:r>
                <a:r>
                  <a:rPr lang="es-ES" dirty="0"/>
                  <a:t> </a:t>
                </a:r>
                <a:r>
                  <a:rPr lang="es-ES" dirty="0" err="1"/>
                  <a:t>infection</a:t>
                </a:r>
                <a:r>
                  <a:rPr lang="es-ES" dirty="0"/>
                  <a:t>)</a:t>
                </a:r>
              </a:p>
              <a:p>
                <a:r>
                  <a:rPr lang="es-ES" dirty="0" err="1"/>
                  <a:t>Rate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:r>
                  <a:rPr lang="es-ES" dirty="0" err="1"/>
                  <a:t>infection</a:t>
                </a:r>
                <a:r>
                  <a:rPr lang="es-ES" dirty="0"/>
                  <a:t> </a:t>
                </a:r>
                <a:r>
                  <a:rPr lang="es-ES" dirty="0" err="1"/>
                  <a:t>changes</a:t>
                </a:r>
                <a:r>
                  <a:rPr lang="es-ES" dirty="0"/>
                  <a:t>: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𝑆𝐼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⟼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𝑆𝐼</m:t>
                    </m:r>
                  </m:oMath>
                </a14:m>
                <a:r>
                  <a:rPr lang="es-ES" dirty="0"/>
                  <a:t> </a:t>
                </a:r>
                <a:r>
                  <a:rPr lang="es-ES" sz="1800" dirty="0"/>
                  <a:t>(at </a:t>
                </a:r>
                <a:r>
                  <a:rPr lang="es-ES" sz="1800" dirty="0" err="1"/>
                  <a:t>least</a:t>
                </a:r>
                <a:r>
                  <a:rPr lang="es-ES" sz="1800" dirty="0"/>
                  <a:t> </a:t>
                </a:r>
                <a:r>
                  <a:rPr lang="es-ES" sz="1800" dirty="0" err="1"/>
                  <a:t>initially</a:t>
                </a:r>
                <a:r>
                  <a:rPr lang="es-ES" sz="1800" dirty="0"/>
                  <a:t>)</a:t>
                </a:r>
                <a:endParaRPr lang="es-ES" dirty="0"/>
              </a:p>
              <a:p>
                <a:r>
                  <a:rPr lang="es-ES" dirty="0" err="1"/>
                  <a:t>Linearisation</a:t>
                </a:r>
                <a:r>
                  <a:rPr lang="es-ES" dirty="0"/>
                  <a:t> </a:t>
                </a:r>
                <a:r>
                  <a:rPr lang="es-ES" dirty="0" err="1"/>
                  <a:t>about</a:t>
                </a:r>
                <a:r>
                  <a:rPr lang="es-ES" dirty="0"/>
                  <a:t> DFE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s-ES" dirty="0"/>
                  <a:t> No </a:t>
                </a:r>
                <a:r>
                  <a:rPr lang="es-ES" dirty="0" err="1"/>
                  <a:t>epidemic</a:t>
                </a:r>
                <a:r>
                  <a:rPr lang="es-ES" dirty="0"/>
                  <a:t> </a:t>
                </a:r>
                <a:r>
                  <a:rPr lang="es-ES" dirty="0" err="1"/>
                  <a:t>if</a:t>
                </a:r>
                <a:r>
                  <a:rPr lang="es-ES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ctrlP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</m:t>
                    </m:r>
                  </m:oMath>
                </a14:m>
                <a:endParaRPr lang="es-ES" dirty="0"/>
              </a:p>
              <a:p>
                <a:pPr marL="0" indent="0">
                  <a:buNone/>
                </a:pPr>
                <a:r>
                  <a:rPr lang="es-ES" dirty="0"/>
                  <a:t>    </a:t>
                </a:r>
                <a:r>
                  <a:rPr lang="es-ES" dirty="0" err="1"/>
                  <a:t>ie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&lt;1/</m:t>
                    </m:r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don’t</a:t>
                </a:r>
                <a:r>
                  <a:rPr lang="es-ES" dirty="0"/>
                  <a:t> </a:t>
                </a:r>
                <a:r>
                  <a:rPr lang="es-ES" dirty="0" err="1"/>
                  <a:t>need</a:t>
                </a:r>
                <a:r>
                  <a:rPr lang="es-ES" dirty="0"/>
                  <a:t> to </a:t>
                </a:r>
                <a:r>
                  <a:rPr lang="es-ES" dirty="0" err="1"/>
                  <a:t>vaccinate</a:t>
                </a:r>
                <a:r>
                  <a:rPr lang="es-ES" dirty="0"/>
                  <a:t> </a:t>
                </a:r>
                <a:r>
                  <a:rPr lang="es-ES" dirty="0" err="1"/>
                  <a:t>everyone</a:t>
                </a:r>
                <a:r>
                  <a:rPr lang="es-ES" dirty="0"/>
                  <a:t>!</a:t>
                </a:r>
              </a:p>
              <a:p>
                <a:r>
                  <a:rPr lang="es-ES" dirty="0" err="1"/>
                  <a:t>Same</a:t>
                </a:r>
                <a:r>
                  <a:rPr lang="es-ES" dirty="0"/>
                  <a:t> </a:t>
                </a:r>
                <a:r>
                  <a:rPr lang="es-ES" dirty="0" err="1"/>
                  <a:t>results</a:t>
                </a:r>
                <a:r>
                  <a:rPr lang="es-ES" dirty="0"/>
                  <a:t> </a:t>
                </a:r>
                <a:r>
                  <a:rPr lang="es-ES" dirty="0" err="1"/>
                  <a:t>if</a:t>
                </a:r>
                <a:r>
                  <a:rPr lang="es-ES" dirty="0"/>
                  <a:t> </a:t>
                </a:r>
                <a:r>
                  <a:rPr lang="es-ES" dirty="0" err="1"/>
                  <a:t>instead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:r>
                  <a:rPr lang="es-ES" dirty="0" err="1"/>
                  <a:t>vaccination</a:t>
                </a:r>
                <a:r>
                  <a:rPr lang="es-ES" dirty="0"/>
                  <a:t>, a </a:t>
                </a:r>
                <a:r>
                  <a:rPr lang="es-ES" dirty="0" err="1"/>
                  <a:t>proportion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s-ES" i="1" dirty="0">
                    <a:latin typeface="Cambria Math" panose="02040503050406030204" pitchFamily="18" charset="0"/>
                  </a:rPr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:r>
                  <a:rPr lang="es-ES" dirty="0" err="1"/>
                  <a:t>the</a:t>
                </a:r>
                <a:r>
                  <a:rPr lang="es-ES" dirty="0"/>
                  <a:t> </a:t>
                </a:r>
                <a:r>
                  <a:rPr lang="es-ES" dirty="0" err="1"/>
                  <a:t>population</a:t>
                </a:r>
                <a:r>
                  <a:rPr lang="es-ES" dirty="0"/>
                  <a:t> is </a:t>
                </a:r>
                <a:r>
                  <a:rPr lang="es-ES" dirty="0" err="1"/>
                  <a:t>quarantined</a:t>
                </a:r>
                <a:endParaRPr lang="es-ES" dirty="0"/>
              </a:p>
              <a:p>
                <a:r>
                  <a:rPr lang="es-ES" dirty="0"/>
                  <a:t>More </a:t>
                </a:r>
                <a:r>
                  <a:rPr lang="es-ES" dirty="0" err="1"/>
                  <a:t>generally</a:t>
                </a:r>
                <a:r>
                  <a:rPr lang="es-ES" dirty="0"/>
                  <a:t>, social </a:t>
                </a:r>
                <a:r>
                  <a:rPr lang="es-ES" dirty="0" err="1"/>
                  <a:t>distancing</a:t>
                </a:r>
                <a:r>
                  <a:rPr lang="es-ES" dirty="0"/>
                  <a:t> </a:t>
                </a:r>
                <a:r>
                  <a:rPr lang="es-ES" dirty="0" err="1"/>
                  <a:t>aims</a:t>
                </a:r>
                <a:r>
                  <a:rPr lang="es-ES" dirty="0"/>
                  <a:t> to reduce </a:t>
                </a:r>
                <a:r>
                  <a:rPr lang="es-ES" dirty="0" err="1"/>
                  <a:t>the</a:t>
                </a:r>
                <a:r>
                  <a:rPr lang="es-ES" dirty="0"/>
                  <a:t> </a:t>
                </a:r>
                <a:r>
                  <a:rPr lang="es-ES" dirty="0" err="1"/>
                  <a:t>reproduction</a:t>
                </a:r>
                <a:r>
                  <a:rPr lang="es-ES" dirty="0"/>
                  <a:t> ratio </a:t>
                </a:r>
                <a:r>
                  <a:rPr lang="es-ES" dirty="0" err="1"/>
                  <a:t>below</a:t>
                </a:r>
                <a:r>
                  <a:rPr lang="es-ES" dirty="0"/>
                  <a:t> 1</a:t>
                </a:r>
              </a:p>
              <a:p>
                <a:pPr marL="0" indent="0">
                  <a:buNone/>
                </a:pPr>
                <a:endParaRPr lang="es-ES" dirty="0">
                  <a:ea typeface="Cambria Math" panose="02040503050406030204" pitchFamily="18" charset="0"/>
                </a:endParaRPr>
              </a:p>
              <a:p>
                <a:endParaRPr lang="es-ES" dirty="0"/>
              </a:p>
              <a:p>
                <a:endParaRPr lang="es-ES" dirty="0"/>
              </a:p>
              <a:p>
                <a:endParaRPr lang="es-ES" dirty="0"/>
              </a:p>
              <a:p>
                <a:endParaRPr lang="es-ES" dirty="0"/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D5D2B8C-0647-4DFE-A874-DD7033E1F3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Vaccines: “Preventing Every Bad Thing”">
            <a:extLst>
              <a:ext uri="{FF2B5EF4-FFF2-40B4-BE49-F238E27FC236}">
                <a16:creationId xmlns:a16="http://schemas.microsoft.com/office/drawing/2014/main" id="{2E1483A3-DD4F-4BB1-BE46-FBFD5B884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096" y="0"/>
            <a:ext cx="3096904" cy="161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025B64-6AFD-40B8-B3AF-4555B48C09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150" r="26756" b="37880"/>
          <a:stretch/>
        </p:blipFill>
        <p:spPr>
          <a:xfrm>
            <a:off x="9095097" y="5504828"/>
            <a:ext cx="3096904" cy="13442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696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514"/>
    </mc:Choice>
    <mc:Fallback>
      <p:transition spd="slow" advTm="14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748AF-4136-4F4B-94A4-24C65283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The</a:t>
            </a:r>
            <a:r>
              <a:rPr lang="es-ES" dirty="0"/>
              <a:t> SIS </a:t>
            </a:r>
            <a:r>
              <a:rPr lang="es-ES" dirty="0" err="1"/>
              <a:t>Model</a:t>
            </a:r>
            <a:endParaRPr lang="es-ES" dirty="0"/>
          </a:p>
        </p:txBody>
      </p:sp>
      <p:pic>
        <p:nvPicPr>
          <p:cNvPr id="3074" name="Picture 2" descr="SIS compartmental model">
            <a:extLst>
              <a:ext uri="{FF2B5EF4-FFF2-40B4-BE49-F238E27FC236}">
                <a16:creationId xmlns:a16="http://schemas.microsoft.com/office/drawing/2014/main" id="{44C96E01-CEC0-4371-B5B6-E2B85C5ECD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15600" cy="146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F536494B-6FC1-44F7-9A95-72235BDF5DA4}"/>
                  </a:ext>
                </a:extLst>
              </p:cNvPr>
              <p:cNvSpPr/>
              <p:nvPr/>
            </p:nvSpPr>
            <p:spPr>
              <a:xfrm>
                <a:off x="0" y="3914378"/>
                <a:ext cx="6096000" cy="209647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s-ES" sz="3200" dirty="0"/>
                  <a:t>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s-ES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32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  <m:r>
                      <a:rPr lang="es-ES" sz="32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s-E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s-E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𝐼𝑆</m:t>
                    </m:r>
                  </m:oMath>
                </a14:m>
                <a:r>
                  <a:rPr lang="es-ES" sz="3200" dirty="0">
                    <a:ea typeface="Cambria Math" panose="020405030504060302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es-E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s-E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</m:oMath>
                </a14:m>
                <a:endParaRPr lang="es-ES" sz="32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3200" i="1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3200" dirty="0">
                  <a:ea typeface="Cambria Math" panose="02040503050406030204" pitchFamily="18" charset="0"/>
                </a:endParaRPr>
              </a:p>
              <a:p>
                <a:endParaRPr lang="es-ES" sz="32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s-ES" sz="3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F536494B-6FC1-44F7-9A95-72235BDF5D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14378"/>
                <a:ext cx="6096000" cy="2096471"/>
              </a:xfrm>
              <a:prstGeom prst="rect">
                <a:avLst/>
              </a:prstGeom>
              <a:blipFill>
                <a:blip r:embed="rId4"/>
                <a:stretch>
                  <a:fillRect t="-261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1BDA70-BD18-4C30-A4CB-7830EC370F5E}"/>
                  </a:ext>
                </a:extLst>
              </p:cNvPr>
              <p:cNvSpPr txBox="1"/>
              <p:nvPr/>
            </p:nvSpPr>
            <p:spPr>
              <a:xfrm>
                <a:off x="5763126" y="4150895"/>
                <a:ext cx="4908885" cy="600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s-E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s-E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−1)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32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1BDA70-BD18-4C30-A4CB-7830EC370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126" y="4150895"/>
                <a:ext cx="4908885" cy="6003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ángulo 4">
            <a:extLst>
              <a:ext uri="{FF2B5EF4-FFF2-40B4-BE49-F238E27FC236}">
                <a16:creationId xmlns:a16="http://schemas.microsoft.com/office/drawing/2014/main" id="{70C82E8F-973E-47C9-879F-AFA817891B8F}"/>
              </a:ext>
            </a:extLst>
          </p:cNvPr>
          <p:cNvSpPr/>
          <p:nvPr/>
        </p:nvSpPr>
        <p:spPr>
          <a:xfrm>
            <a:off x="6400800" y="4018547"/>
            <a:ext cx="4150895" cy="8542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F5FE119-4A56-44CB-AF2A-8AA9B60A5BEB}"/>
              </a:ext>
            </a:extLst>
          </p:cNvPr>
          <p:cNvSpPr txBox="1"/>
          <p:nvPr/>
        </p:nvSpPr>
        <p:spPr>
          <a:xfrm>
            <a:off x="7255042" y="4895631"/>
            <a:ext cx="371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Logistic</a:t>
            </a:r>
            <a:r>
              <a:rPr lang="es-ES" b="1" dirty="0"/>
              <a:t> </a:t>
            </a:r>
            <a:r>
              <a:rPr lang="es-ES" sz="2400" b="1" dirty="0" err="1"/>
              <a:t>equation</a:t>
            </a:r>
            <a:endParaRPr lang="es-ES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6E0A9B6-98F2-42E6-AC99-CAE453F19FE7}"/>
              </a:ext>
            </a:extLst>
          </p:cNvPr>
          <p:cNvSpPr/>
          <p:nvPr/>
        </p:nvSpPr>
        <p:spPr>
          <a:xfrm>
            <a:off x="5763126" y="1690688"/>
            <a:ext cx="637674" cy="479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E405F30-406C-4FBF-A0E7-94CF5D1FABF6}"/>
              </a:ext>
            </a:extLst>
          </p:cNvPr>
          <p:cNvSpPr/>
          <p:nvPr/>
        </p:nvSpPr>
        <p:spPr>
          <a:xfrm>
            <a:off x="5897329" y="2679184"/>
            <a:ext cx="637674" cy="479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73C38D8-B105-4321-BFE5-4578B9F38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1089" y="125067"/>
            <a:ext cx="3261711" cy="15656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5408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73"/>
    </mc:Choice>
    <mc:Fallback>
      <p:transition spd="slow" advTm="7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 animBg="1"/>
      <p:bldP spid="6" grpId="0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28756-475A-4C8B-BFEE-04BD8BB29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Solution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42D2617-6CCE-47CE-90B2-CFA9AA0CAD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06905"/>
                <a:ext cx="10515600" cy="507005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m:rPr>
                              <m:sty m:val="p"/>
                            </m:rPr>
                            <a:rPr lang="es-ES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d>
                                <m:d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r>
                                    <a:rPr lang="es-E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42D2617-6CCE-47CE-90B2-CFA9AA0CAD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06905"/>
                <a:ext cx="10515600" cy="507005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ángulo 3">
            <a:extLst>
              <a:ext uri="{FF2B5EF4-FFF2-40B4-BE49-F238E27FC236}">
                <a16:creationId xmlns:a16="http://schemas.microsoft.com/office/drawing/2014/main" id="{C64D9237-F4E2-4025-BF11-B5C964603DD9}"/>
              </a:ext>
            </a:extLst>
          </p:cNvPr>
          <p:cNvSpPr/>
          <p:nvPr/>
        </p:nvSpPr>
        <p:spPr>
          <a:xfrm>
            <a:off x="3593431" y="872541"/>
            <a:ext cx="5005137" cy="13255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DFDAB96-8F3F-4202-AD7B-1B45EEE31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" b="2246"/>
          <a:stretch/>
        </p:blipFill>
        <p:spPr bwMode="auto">
          <a:xfrm>
            <a:off x="5799221" y="2432468"/>
            <a:ext cx="5550568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B8CEAC9-5127-4C10-9325-9A3F52F88DC1}"/>
              </a:ext>
            </a:extLst>
          </p:cNvPr>
          <p:cNvSpPr/>
          <p:nvPr/>
        </p:nvSpPr>
        <p:spPr>
          <a:xfrm>
            <a:off x="6623007" y="2570552"/>
            <a:ext cx="125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DCDC6B"/>
                </a:solidFill>
              </a:rPr>
              <a:t>Susceptible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50371B-12CD-400A-8977-EB89C878D918}"/>
              </a:ext>
            </a:extLst>
          </p:cNvPr>
          <p:cNvSpPr/>
          <p:nvPr/>
        </p:nvSpPr>
        <p:spPr>
          <a:xfrm>
            <a:off x="8335283" y="3059668"/>
            <a:ext cx="1104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solidFill>
                  <a:srgbClr val="952323"/>
                </a:solidFill>
              </a:rPr>
              <a:t>Infectious</a:t>
            </a:r>
            <a:endParaRPr lang="es-ES" dirty="0">
              <a:solidFill>
                <a:srgbClr val="952323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085469BB-FF25-4BF5-AEDA-DB81ECF66803}"/>
                  </a:ext>
                </a:extLst>
              </p:cNvPr>
              <p:cNvSpPr/>
              <p:nvPr/>
            </p:nvSpPr>
            <p:spPr>
              <a:xfrm>
                <a:off x="834190" y="2432469"/>
                <a:ext cx="4724400" cy="30585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2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s-E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2400" dirty="0">
                  <a:ea typeface="Cambria Math" panose="02040503050406030204" pitchFamily="18" charset="0"/>
                </a:endParaRPr>
              </a:p>
              <a:p>
                <a:endParaRPr lang="es-ES" sz="2400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sz="2400" dirty="0" err="1"/>
                  <a:t>For</a:t>
                </a:r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s-E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s-ES" sz="2400" dirty="0"/>
                  <a:t> is </a:t>
                </a:r>
                <a:r>
                  <a:rPr lang="es-ES" sz="2400" dirty="0" err="1"/>
                  <a:t>the</a:t>
                </a:r>
                <a:r>
                  <a:rPr lang="es-ES" sz="2400" dirty="0"/>
                  <a:t> </a:t>
                </a:r>
                <a:r>
                  <a:rPr lang="es-ES" sz="2400" dirty="0" err="1"/>
                  <a:t>only</a:t>
                </a:r>
                <a:r>
                  <a:rPr lang="es-ES" sz="2400" dirty="0"/>
                  <a:t> </a:t>
                </a:r>
                <a:r>
                  <a:rPr lang="es-ES" sz="2400" dirty="0" err="1"/>
                  <a:t>relevant</a:t>
                </a:r>
                <a:r>
                  <a:rPr lang="es-ES" sz="2400" dirty="0"/>
                  <a:t> </a:t>
                </a:r>
                <a:r>
                  <a:rPr lang="es-ES" sz="2400" dirty="0" err="1"/>
                  <a:t>fixed</a:t>
                </a:r>
                <a:r>
                  <a:rPr lang="es-ES" sz="2400" dirty="0"/>
                  <a:t> </a:t>
                </a:r>
                <a:r>
                  <a:rPr lang="es-ES" sz="2400" dirty="0" err="1"/>
                  <a:t>point</a:t>
                </a:r>
                <a:r>
                  <a:rPr lang="es-ES" sz="2400" dirty="0"/>
                  <a:t> (and </a:t>
                </a:r>
                <a:r>
                  <a:rPr lang="es-ES" sz="2400" dirty="0" err="1"/>
                  <a:t>it</a:t>
                </a:r>
                <a:r>
                  <a:rPr lang="es-ES" sz="2400" dirty="0"/>
                  <a:t> is </a:t>
                </a:r>
                <a:r>
                  <a:rPr lang="es-ES" sz="2400" dirty="0" err="1"/>
                  <a:t>stable</a:t>
                </a:r>
                <a:r>
                  <a:rPr lang="es-ES" sz="2400" dirty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ES" sz="2400" dirty="0" err="1"/>
                  <a:t>For</a:t>
                </a:r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s-ES" sz="2400" dirty="0"/>
                  <a:t>,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s-ES" sz="2400" dirty="0"/>
                  <a:t> </a:t>
                </a:r>
                <a:r>
                  <a:rPr lang="es-ES" sz="2400" dirty="0" err="1"/>
                  <a:t>becomes</a:t>
                </a:r>
                <a:r>
                  <a:rPr lang="es-ES" sz="2400" dirty="0"/>
                  <a:t> </a:t>
                </a:r>
                <a:r>
                  <a:rPr lang="es-ES" sz="2400" dirty="0" err="1"/>
                  <a:t>unstable</a:t>
                </a:r>
                <a:r>
                  <a:rPr lang="es-ES" sz="2400" dirty="0"/>
                  <a:t> and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s-ES" sz="2400" dirty="0"/>
                  <a:t>/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s-ES" sz="2400" dirty="0"/>
              </a:p>
              <a:p>
                <a:r>
                  <a:rPr lang="es-ES" sz="2400" dirty="0"/>
                  <a:t>    is </a:t>
                </a:r>
                <a:r>
                  <a:rPr lang="es-ES" sz="2400" dirty="0" err="1"/>
                  <a:t>an</a:t>
                </a:r>
                <a:r>
                  <a:rPr lang="es-ES" sz="2400" dirty="0"/>
                  <a:t> </a:t>
                </a:r>
                <a:r>
                  <a:rPr lang="es-ES" sz="2400" dirty="0" err="1"/>
                  <a:t>stable</a:t>
                </a:r>
                <a:r>
                  <a:rPr lang="es-ES" sz="2400" dirty="0"/>
                  <a:t> FP (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" sz="2400" dirty="0"/>
                  <a:t> </a:t>
                </a:r>
                <a:r>
                  <a:rPr lang="es-ES" sz="2400" dirty="0" err="1"/>
                  <a:t>tends</a:t>
                </a:r>
                <a:r>
                  <a:rPr lang="es-ES" sz="2400" dirty="0"/>
                  <a:t> to </a:t>
                </a:r>
                <a:r>
                  <a:rPr lang="es-ES" sz="2400" dirty="0" err="1"/>
                  <a:t>it</a:t>
                </a:r>
                <a:r>
                  <a:rPr lang="es-ES" sz="2400" dirty="0"/>
                  <a:t>) </a:t>
                </a:r>
              </a:p>
            </p:txBody>
          </p:sp>
        </mc:Choice>
        <mc:Fallback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085469BB-FF25-4BF5-AEDA-DB81ECF668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90" y="2432469"/>
                <a:ext cx="4724400" cy="3058530"/>
              </a:xfrm>
              <a:prstGeom prst="rect">
                <a:avLst/>
              </a:prstGeom>
              <a:blipFill>
                <a:blip r:embed="rId5"/>
                <a:stretch>
                  <a:fillRect l="-1806" t="-598" b="-358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ángulo 7">
            <a:extLst>
              <a:ext uri="{FF2B5EF4-FFF2-40B4-BE49-F238E27FC236}">
                <a16:creationId xmlns:a16="http://schemas.microsoft.com/office/drawing/2014/main" id="{A3BD3989-4159-4D31-AD3F-0BD34A59C09F}"/>
              </a:ext>
            </a:extLst>
          </p:cNvPr>
          <p:cNvSpPr/>
          <p:nvPr/>
        </p:nvSpPr>
        <p:spPr>
          <a:xfrm>
            <a:off x="5558590" y="2432468"/>
            <a:ext cx="6028359" cy="416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675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96"/>
    </mc:Choice>
    <mc:Fallback>
      <p:transition spd="slow" advTm="5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7" grpId="0" uiExpand="1" build="p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9E657-2CA1-4387-8FF5-16792E3E6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The</a:t>
            </a:r>
            <a:r>
              <a:rPr lang="es-ES" dirty="0"/>
              <a:t> SEIR </a:t>
            </a:r>
            <a:r>
              <a:rPr lang="es-ES" dirty="0" err="1"/>
              <a:t>model</a:t>
            </a:r>
            <a:endParaRPr lang="es-ES" dirty="0"/>
          </a:p>
        </p:txBody>
      </p:sp>
      <p:pic>
        <p:nvPicPr>
          <p:cNvPr id="5122" name="Picture 2" descr="SEIR compartmental model">
            <a:extLst>
              <a:ext uri="{FF2B5EF4-FFF2-40B4-BE49-F238E27FC236}">
                <a16:creationId xmlns:a16="http://schemas.microsoft.com/office/drawing/2014/main" id="{1A6BEB66-01F4-4904-8E2B-FEC0CC8621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44" y="1684050"/>
            <a:ext cx="12034256" cy="134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5D46DF20-A837-4175-B4D3-9E670680CD45}"/>
                  </a:ext>
                </a:extLst>
              </p:cNvPr>
              <p:cNvSpPr/>
              <p:nvPr/>
            </p:nvSpPr>
            <p:spPr>
              <a:xfrm>
                <a:off x="-243840" y="3131509"/>
                <a:ext cx="6096000" cy="409528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6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s-ES" sz="36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</m:oMath>
                  </m:oMathPara>
                </a14:m>
                <a:endParaRPr lang="es-ES" sz="3600" dirty="0">
                  <a:ea typeface="Cambria Math" panose="02040503050406030204" pitchFamily="18" charset="0"/>
                </a:endParaRPr>
              </a:p>
              <a:p>
                <a:r>
                  <a:rPr lang="es-ES" sz="3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3600" b="0" i="0" smtClean="0">
                        <a:latin typeface="Cambria Math" panose="02040503050406030204" pitchFamily="18" charset="0"/>
                      </a:rPr>
                      <m:t>                 </m:t>
                    </m:r>
                    <m:acc>
                      <m:accPr>
                        <m:chr m:val="̇"/>
                        <m:ctrlPr>
                          <a:rPr lang="es-ES" sz="3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s-ES" sz="3600" i="1">
                        <a:latin typeface="Cambria Math" panose="02040503050406030204" pitchFamily="18" charset="0"/>
                      </a:rPr>
                      <m:t>=+</m:t>
                    </m:r>
                    <m:r>
                      <a:rPr lang="es-E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s-E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𝐼𝑆</m:t>
                    </m:r>
                    <m:r>
                      <a:rPr lang="es-E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𝑎𝐸</m:t>
                    </m:r>
                  </m:oMath>
                </a14:m>
                <a:endParaRPr lang="es-ES" sz="36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6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3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𝑎𝐸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36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s-ES" sz="3600" i="1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3600" dirty="0">
                  <a:ea typeface="Cambria Math" panose="02040503050406030204" pitchFamily="18" charset="0"/>
                </a:endParaRPr>
              </a:p>
              <a:p>
                <a:endParaRPr lang="es-ES" sz="36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s-ES" sz="3600" dirty="0">
                  <a:ea typeface="Cambria Math" panose="02040503050406030204" pitchFamily="18" charset="0"/>
                </a:endParaRPr>
              </a:p>
              <a:p>
                <a:endParaRPr lang="es-ES" sz="3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5D46DF20-A837-4175-B4D3-9E670680C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3840" y="3131509"/>
                <a:ext cx="6096000" cy="4095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68849FE5-E3D4-4854-8055-F859E6A8A986}"/>
                  </a:ext>
                </a:extLst>
              </p:cNvPr>
              <p:cNvSpPr txBox="1"/>
              <p:nvPr/>
            </p:nvSpPr>
            <p:spPr>
              <a:xfrm>
                <a:off x="6096000" y="3263705"/>
                <a:ext cx="566459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 </m:t>
                    </m:r>
                  </m:oMath>
                </a14:m>
                <a:r>
                  <a:rPr lang="es-ES" sz="2400" b="1" dirty="0" err="1"/>
                  <a:t>Incubation</a:t>
                </a:r>
                <a:r>
                  <a:rPr lang="es-ES" sz="2400" b="1" dirty="0"/>
                  <a:t> </a:t>
                </a:r>
                <a:r>
                  <a:rPr lang="es-ES" sz="2400" b="1" dirty="0" err="1"/>
                  <a:t>period</a:t>
                </a:r>
                <a:r>
                  <a:rPr lang="es-ES" sz="2400" b="1" dirty="0"/>
                  <a:t> T </a:t>
                </a:r>
                <a:r>
                  <a:rPr lang="es-ES" sz="2400" dirty="0" err="1"/>
                  <a:t>during</a:t>
                </a:r>
                <a:r>
                  <a:rPr lang="es-ES" sz="2400" dirty="0"/>
                  <a:t> which </a:t>
                </a:r>
                <a:r>
                  <a:rPr lang="es-ES" sz="2400" dirty="0" err="1"/>
                  <a:t>individuals</a:t>
                </a:r>
                <a:r>
                  <a:rPr lang="es-ES" sz="2400" dirty="0"/>
                  <a:t> </a:t>
                </a:r>
                <a:r>
                  <a:rPr lang="es-ES" sz="2400" dirty="0" err="1"/>
                  <a:t>have</a:t>
                </a:r>
                <a:r>
                  <a:rPr lang="es-ES" sz="2400" dirty="0"/>
                  <a:t> </a:t>
                </a:r>
                <a:r>
                  <a:rPr lang="es-ES" sz="2400" dirty="0" err="1"/>
                  <a:t>already</a:t>
                </a:r>
                <a:r>
                  <a:rPr lang="es-ES" sz="2400" dirty="0"/>
                  <a:t> </a:t>
                </a:r>
                <a:r>
                  <a:rPr lang="es-ES" sz="2400" dirty="0" err="1"/>
                  <a:t>been</a:t>
                </a:r>
                <a:r>
                  <a:rPr lang="es-ES" sz="2400" dirty="0"/>
                  <a:t> </a:t>
                </a:r>
                <a:r>
                  <a:rPr lang="es-ES" sz="2400" dirty="0" err="1"/>
                  <a:t>infected</a:t>
                </a:r>
                <a:r>
                  <a:rPr lang="es-ES" sz="2400" dirty="0"/>
                  <a:t> </a:t>
                </a:r>
                <a:r>
                  <a:rPr lang="es-ES" sz="2400" dirty="0" err="1"/>
                  <a:t>but</a:t>
                </a:r>
                <a:r>
                  <a:rPr lang="es-ES" sz="2400" dirty="0"/>
                  <a:t> are not </a:t>
                </a:r>
                <a:r>
                  <a:rPr lang="es-ES" sz="2400" dirty="0" err="1"/>
                  <a:t>yet</a:t>
                </a:r>
                <a:r>
                  <a:rPr lang="es-ES" sz="2400" dirty="0"/>
                  <a:t> </a:t>
                </a:r>
                <a:r>
                  <a:rPr lang="es-ES" sz="2400" dirty="0" err="1"/>
                  <a:t>infectious</a:t>
                </a:r>
                <a:r>
                  <a:rPr lang="es-ES" sz="2400" dirty="0"/>
                  <a:t> </a:t>
                </a:r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68849FE5-E3D4-4854-8055-F859E6A8A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263705"/>
                <a:ext cx="5664591" cy="1200329"/>
              </a:xfrm>
              <a:prstGeom prst="rect">
                <a:avLst/>
              </a:prstGeom>
              <a:blipFill>
                <a:blip r:embed="rId4"/>
                <a:stretch>
                  <a:fillRect l="-1615" t="-4061" b="-1066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6E15C1D-0084-4414-B92A-D1D1D2356B42}"/>
                  </a:ext>
                </a:extLst>
              </p:cNvPr>
              <p:cNvSpPr txBox="1"/>
              <p:nvPr/>
            </p:nvSpPr>
            <p:spPr>
              <a:xfrm>
                <a:off x="6710289" y="4691028"/>
                <a:ext cx="271506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)=1/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6E15C1D-0084-4414-B92A-D1D1D2356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0289" y="4691028"/>
                <a:ext cx="271506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67C10793-016E-4A53-B2BD-7E790C408D2A}"/>
                  </a:ext>
                </a:extLst>
              </p:cNvPr>
              <p:cNvSpPr txBox="1"/>
              <p:nvPr/>
            </p:nvSpPr>
            <p:spPr>
              <a:xfrm>
                <a:off x="2454442" y="1876926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67C10793-016E-4A53-B2BD-7E790C408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442" y="1876926"/>
                <a:ext cx="685800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FC42CCA-7353-43D6-80BF-E5DBA57C278E}"/>
                  </a:ext>
                </a:extLst>
              </p:cNvPr>
              <p:cNvSpPr txBox="1"/>
              <p:nvPr/>
            </p:nvSpPr>
            <p:spPr>
              <a:xfrm>
                <a:off x="5630779" y="1876926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𝑎𝐸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FC42CCA-7353-43D6-80BF-E5DBA57C2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779" y="1876926"/>
                <a:ext cx="6858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B4A72E55-A7DB-4F5E-8C07-591CE5613AF4}"/>
                  </a:ext>
                </a:extLst>
              </p:cNvPr>
              <p:cNvSpPr txBox="1"/>
              <p:nvPr/>
            </p:nvSpPr>
            <p:spPr>
              <a:xfrm>
                <a:off x="8807116" y="1907303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B4A72E55-A7DB-4F5E-8C07-591CE5613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7116" y="1907303"/>
                <a:ext cx="685800" cy="369332"/>
              </a:xfrm>
              <a:prstGeom prst="rect">
                <a:avLst/>
              </a:prstGeom>
              <a:blipFill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ángulo 7">
            <a:extLst>
              <a:ext uri="{FF2B5EF4-FFF2-40B4-BE49-F238E27FC236}">
                <a16:creationId xmlns:a16="http://schemas.microsoft.com/office/drawing/2014/main" id="{A18432B2-0288-4670-9333-363A71624E7B}"/>
              </a:ext>
            </a:extLst>
          </p:cNvPr>
          <p:cNvSpPr/>
          <p:nvPr/>
        </p:nvSpPr>
        <p:spPr>
          <a:xfrm>
            <a:off x="2454442" y="1907303"/>
            <a:ext cx="575361" cy="338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0D09A57-D6B0-4F13-9200-CBFB889907EF}"/>
              </a:ext>
            </a:extLst>
          </p:cNvPr>
          <p:cNvSpPr/>
          <p:nvPr/>
        </p:nvSpPr>
        <p:spPr>
          <a:xfrm>
            <a:off x="5703388" y="1907303"/>
            <a:ext cx="575361" cy="338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353AE1A-84EA-448B-9183-B966273C8013}"/>
              </a:ext>
            </a:extLst>
          </p:cNvPr>
          <p:cNvSpPr/>
          <p:nvPr/>
        </p:nvSpPr>
        <p:spPr>
          <a:xfrm>
            <a:off x="8844946" y="1875041"/>
            <a:ext cx="575361" cy="338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64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2"/>
    </mc:Choice>
    <mc:Fallback>
      <p:transition spd="slow" advTm="1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560444-E498-4F3C-A7C0-5978AF89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Linearisation</a:t>
            </a:r>
            <a:r>
              <a:rPr lang="es-ES" dirty="0"/>
              <a:t> </a:t>
            </a:r>
            <a:r>
              <a:rPr lang="es-ES" dirty="0" err="1"/>
              <a:t>about</a:t>
            </a:r>
            <a:r>
              <a:rPr lang="es-ES" dirty="0"/>
              <a:t> DFE: S=N, I=E=0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9F2F24A-44D8-4814-9FB2-279DAEDD5B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78877" y="1633457"/>
                <a:ext cx="4226169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s-ES" sz="3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3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s-ES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s-E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𝑎𝐸</m:t>
                    </m:r>
                    <m:r>
                      <a:rPr lang="es-ES" sz="360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s-E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s-E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s-ES" sz="36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36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3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𝑎𝐸</m:t>
                      </m:r>
                      <m:r>
                        <a:rPr lang="es-E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S" sz="3600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s-ES" sz="3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sz="32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sz="320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s-ES" sz="32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32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</m:d>
                        </m:e>
                      </m:func>
                      <m:r>
                        <a:rPr lang="es-ES" sz="3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s-E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es-ES" sz="3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3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s-E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sz="36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s-E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tr</m:t>
                      </m:r>
                      <m:d>
                        <m:dPr>
                          <m:ctrlP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e>
                      </m:d>
                      <m:r>
                        <a:rPr lang="es-E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es-E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s-ES" sz="32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s-ES" sz="36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s-ES" sz="3600" dirty="0">
                  <a:ea typeface="Cambria Math" panose="02040503050406030204" pitchFamily="18" charset="0"/>
                </a:endParaRP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9F2F24A-44D8-4814-9FB2-279DAEDD5B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8877" y="1633457"/>
                <a:ext cx="4226169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E65CAB0-4A54-49AD-86F1-754054260B75}"/>
                  </a:ext>
                </a:extLst>
              </p:cNvPr>
              <p:cNvSpPr txBox="1"/>
              <p:nvPr/>
            </p:nvSpPr>
            <p:spPr>
              <a:xfrm>
                <a:off x="5205046" y="1825625"/>
                <a:ext cx="4360985" cy="1000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s-E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−</m:t>
                                </m:r>
                                <m: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E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E65CAB0-4A54-49AD-86F1-754054260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046" y="1825625"/>
                <a:ext cx="4360985" cy="10006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9600483D-DE99-4095-984B-E945E3FD0888}"/>
                  </a:ext>
                </a:extLst>
              </p:cNvPr>
              <p:cNvSpPr txBox="1"/>
              <p:nvPr/>
            </p:nvSpPr>
            <p:spPr>
              <a:xfrm>
                <a:off x="3953019" y="4382894"/>
                <a:ext cx="3362179" cy="138499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s-ES" sz="2800" b="0" i="1" smtClean="0">
                        <a:latin typeface="Cambria Math" panose="02040503050406030204" pitchFamily="18" charset="0"/>
                      </a:rPr>
                      <m:t>&lt;1</m:t>
                    </m:r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func>
                      <m:funcPr>
                        <m:ctrlPr>
                          <a:rPr lang="es-E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s-E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s-E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𝐽</m:t>
                            </m:r>
                          </m:e>
                        </m:d>
                      </m:e>
                    </m:func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s-ES" sz="2800" b="0" dirty="0">
                    <a:ea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s-ES" sz="2800" dirty="0"/>
                  <a:t> </a:t>
                </a:r>
                <a:r>
                  <a:rPr lang="es-ES" sz="2800" dirty="0" err="1"/>
                  <a:t>Negative</a:t>
                </a:r>
                <a:r>
                  <a:rPr lang="es-ES" sz="2800" dirty="0"/>
                  <a:t> e-</a:t>
                </a:r>
                <a:r>
                  <a:rPr lang="es-ES" sz="2800" dirty="0" err="1"/>
                  <a:t>values</a:t>
                </a:r>
                <a:r>
                  <a:rPr lang="es-ES" sz="2800" dirty="0"/>
                  <a:t> </a:t>
                </a:r>
                <a:endParaRPr lang="es-E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s-ES" sz="2800" dirty="0"/>
                  <a:t>No </a:t>
                </a:r>
                <a:r>
                  <a:rPr lang="es-ES" sz="2800" dirty="0" err="1"/>
                  <a:t>epidemic</a:t>
                </a:r>
                <a:endParaRPr lang="es-ES" sz="2800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9600483D-DE99-4095-984B-E945E3FD0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019" y="4382894"/>
                <a:ext cx="3362179" cy="1384995"/>
              </a:xfrm>
              <a:prstGeom prst="rect">
                <a:avLst/>
              </a:prstGeom>
              <a:blipFill>
                <a:blip r:embed="rId4"/>
                <a:stretch>
                  <a:fillRect b="-1135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1009D49D-D12C-4733-8255-8CEC0002F43E}"/>
                  </a:ext>
                </a:extLst>
              </p:cNvPr>
              <p:cNvSpPr txBox="1"/>
              <p:nvPr/>
            </p:nvSpPr>
            <p:spPr>
              <a:xfrm>
                <a:off x="5634109" y="3429000"/>
                <a:ext cx="488735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4000" dirty="0">
                    <a:ea typeface="Cambria Math" panose="02040503050406030204" pitchFamily="18" charset="0"/>
                  </a:rPr>
                  <a:t>As </a:t>
                </a:r>
                <a:r>
                  <a:rPr lang="es-ES" sz="4000" dirty="0" err="1">
                    <a:ea typeface="Cambria Math" panose="02040503050406030204" pitchFamily="18" charset="0"/>
                  </a:rPr>
                  <a:t>before</a:t>
                </a:r>
                <a:r>
                  <a:rPr lang="es-ES" sz="4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s-E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s-ES" sz="4000" dirty="0"/>
                  <a:t>=</a:t>
                </a:r>
                <a14:m>
                  <m:oMath xmlns:m="http://schemas.openxmlformats.org/officeDocument/2006/math">
                    <m:r>
                      <a:rPr lang="es-E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s-E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s-ES" sz="4000" dirty="0"/>
                  <a:t>/</a:t>
                </a:r>
                <a14:m>
                  <m:oMath xmlns:m="http://schemas.openxmlformats.org/officeDocument/2006/math">
                    <m:r>
                      <a:rPr lang="es-E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1009D49D-D12C-4733-8255-8CEC0002F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109" y="3429000"/>
                <a:ext cx="4887350" cy="707886"/>
              </a:xfrm>
              <a:prstGeom prst="rect">
                <a:avLst/>
              </a:prstGeom>
              <a:blipFill>
                <a:blip r:embed="rId5"/>
                <a:stretch>
                  <a:fillRect l="-4364" t="-15517" b="-3534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58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 simple modification of previous image by Viki Male to make the word &quot;Carrier&quot; plainly visible.">
            <a:extLst>
              <a:ext uri="{FF2B5EF4-FFF2-40B4-BE49-F238E27FC236}">
                <a16:creationId xmlns:a16="http://schemas.microsoft.com/office/drawing/2014/main" id="{5FD4C15E-C6B5-467D-B8DB-25895B4A58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439" y="365125"/>
            <a:ext cx="8263759" cy="376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C0B8B7-8F8E-436A-BDF7-C54EF22DC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Carrier </a:t>
            </a:r>
            <a:r>
              <a:rPr lang="es-ES" dirty="0" err="1"/>
              <a:t>State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B533BBA1-A9B3-4494-8D16-878DB4DBDB83}"/>
                  </a:ext>
                </a:extLst>
              </p:cNvPr>
              <p:cNvSpPr/>
              <p:nvPr/>
            </p:nvSpPr>
            <p:spPr>
              <a:xfrm>
                <a:off x="713874" y="3429000"/>
                <a:ext cx="6096000" cy="273741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s-ES" sz="28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  <m:r>
                        <a:rPr lang="es-E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𝐶𝑆</m:t>
                      </m:r>
                    </m:oMath>
                  </m:oMathPara>
                </a14:m>
                <a:endParaRPr lang="es-ES" sz="28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8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s-ES" sz="2800" i="1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𝐶𝑆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sz="28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28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s-E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s-ES" sz="2800" i="1">
                          <a:latin typeface="Cambria Math" panose="02040503050406030204" pitchFamily="18" charset="0"/>
                        </a:rPr>
                        <m:t>=+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sz="2800" dirty="0">
                  <a:ea typeface="Cambria Math" panose="02040503050406030204" pitchFamily="18" charset="0"/>
                </a:endParaRPr>
              </a:p>
              <a:p>
                <a:endParaRPr lang="es-ES" sz="2800" dirty="0"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s-E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s-E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s-E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s-E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s-E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s-E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s-ES" sz="2800" dirty="0">
                    <a:ea typeface="Cambria Math" panose="02040503050406030204" pitchFamily="18" charset="0"/>
                  </a:rPr>
                  <a:t> (</a:t>
                </a:r>
                <a:r>
                  <a:rPr lang="es-ES" sz="2800" dirty="0" err="1">
                    <a:ea typeface="Cambria Math" panose="02040503050406030204" pitchFamily="18" charset="0"/>
                  </a:rPr>
                  <a:t>fixed</a:t>
                </a:r>
                <a:r>
                  <a:rPr lang="es-ES" sz="2800" dirty="0"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B533BBA1-A9B3-4494-8D16-878DB4DBDB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74" y="3429000"/>
                <a:ext cx="6096000" cy="2737416"/>
              </a:xfrm>
              <a:prstGeom prst="rect">
                <a:avLst/>
              </a:prstGeom>
              <a:blipFill>
                <a:blip r:embed="rId3"/>
                <a:stretch>
                  <a:fillRect b="-512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84CE0AE9-377B-48C3-B88D-A31AE36EBB5D}"/>
                  </a:ext>
                </a:extLst>
              </p:cNvPr>
              <p:cNvSpPr txBox="1"/>
              <p:nvPr/>
            </p:nvSpPr>
            <p:spPr>
              <a:xfrm>
                <a:off x="3994483" y="1736255"/>
                <a:ext cx="16082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𝐶𝑆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84CE0AE9-377B-48C3-B88D-A31AE36EB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483" y="1736255"/>
                <a:ext cx="160822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D4FA666-C361-4C11-AB56-4E9673975291}"/>
                  </a:ext>
                </a:extLst>
              </p:cNvPr>
              <p:cNvSpPr txBox="1"/>
              <p:nvPr/>
            </p:nvSpPr>
            <p:spPr>
              <a:xfrm>
                <a:off x="7140742" y="1159474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D4FA666-C361-4C11-AB56-4E9673975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742" y="1159474"/>
                <a:ext cx="91440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036E6047-B03D-4574-8922-20B8AF41FA40}"/>
                  </a:ext>
                </a:extLst>
              </p:cNvPr>
              <p:cNvSpPr txBox="1"/>
              <p:nvPr/>
            </p:nvSpPr>
            <p:spPr>
              <a:xfrm>
                <a:off x="7597942" y="1538705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036E6047-B03D-4574-8922-20B8AF41FA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942" y="1538705"/>
                <a:ext cx="91440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01554BA-BEAF-4603-B34F-DAE3FD52423E}"/>
                  </a:ext>
                </a:extLst>
              </p:cNvPr>
              <p:cNvSpPr txBox="1"/>
              <p:nvPr/>
            </p:nvSpPr>
            <p:spPr>
              <a:xfrm>
                <a:off x="7333248" y="2442411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s-E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01554BA-BEAF-4603-B34F-DAE3FD524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248" y="2442411"/>
                <a:ext cx="914400" cy="400110"/>
              </a:xfrm>
              <a:prstGeom prst="rect">
                <a:avLst/>
              </a:prstGeom>
              <a:blipFill>
                <a:blip r:embed="rId7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>
            <a:extLst>
              <a:ext uri="{FF2B5EF4-FFF2-40B4-BE49-F238E27FC236}">
                <a16:creationId xmlns:a16="http://schemas.microsoft.com/office/drawing/2014/main" id="{FD4EDDAC-AF89-412D-9A5A-98BD18A3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036" y="4631082"/>
            <a:ext cx="3958963" cy="222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F77578D-D041-4685-BC09-D63465DC6251}"/>
              </a:ext>
            </a:extLst>
          </p:cNvPr>
          <p:cNvSpPr txBox="1"/>
          <p:nvPr/>
        </p:nvSpPr>
        <p:spPr>
          <a:xfrm>
            <a:off x="8233035" y="4247499"/>
            <a:ext cx="395896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Tuberculosis bacteria</a:t>
            </a:r>
          </a:p>
        </p:txBody>
      </p:sp>
    </p:spTree>
    <p:extLst>
      <p:ext uri="{BB962C8B-B14F-4D97-AF65-F5344CB8AC3E}">
        <p14:creationId xmlns:p14="http://schemas.microsoft.com/office/powerpoint/2010/main" val="335926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6E798-00C6-42D1-A154-0B22AF6AA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More </a:t>
            </a:r>
            <a:r>
              <a:rPr lang="es-ES" dirty="0" err="1"/>
              <a:t>compartmental</a:t>
            </a:r>
            <a:r>
              <a:rPr lang="es-ES" dirty="0"/>
              <a:t> </a:t>
            </a:r>
            <a:r>
              <a:rPr lang="es-ES" dirty="0" err="1"/>
              <a:t>models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6EBF6C-B6BE-4FCF-AAAB-3633A2C0D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2824"/>
            <a:ext cx="10515600" cy="4870597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r>
              <a:rPr lang="es-ES" dirty="0"/>
              <a:t>MSIR: </a:t>
            </a:r>
            <a:r>
              <a:rPr lang="es-ES" sz="1800" dirty="0" err="1"/>
              <a:t>passive</a:t>
            </a:r>
            <a:r>
              <a:rPr lang="es-ES" sz="1800" dirty="0"/>
              <a:t> </a:t>
            </a:r>
            <a:r>
              <a:rPr lang="es-ES" sz="1800" dirty="0" err="1"/>
              <a:t>immunity</a:t>
            </a:r>
            <a:endParaRPr lang="es-ES" sz="1800" dirty="0"/>
          </a:p>
          <a:p>
            <a:r>
              <a:rPr lang="es-ES" dirty="0"/>
              <a:t>SEIS</a:t>
            </a:r>
          </a:p>
          <a:p>
            <a:r>
              <a:rPr lang="es-ES" dirty="0"/>
              <a:t>MSEIR</a:t>
            </a:r>
          </a:p>
          <a:p>
            <a:r>
              <a:rPr lang="es-ES" dirty="0"/>
              <a:t>(M)S(E)IRS: </a:t>
            </a:r>
            <a:r>
              <a:rPr lang="es-ES" sz="1800" dirty="0"/>
              <a:t>temporal </a:t>
            </a:r>
            <a:r>
              <a:rPr lang="es-ES" sz="1800" dirty="0" err="1"/>
              <a:t>immunity</a:t>
            </a:r>
            <a:endParaRPr lang="es-ES" dirty="0"/>
          </a:p>
        </p:txBody>
      </p:sp>
      <p:pic>
        <p:nvPicPr>
          <p:cNvPr id="4" name="Picture 2" descr="MSIR compartmental model">
            <a:extLst>
              <a:ext uri="{FF2B5EF4-FFF2-40B4-BE49-F238E27FC236}">
                <a16:creationId xmlns:a16="http://schemas.microsoft.com/office/drawing/2014/main" id="{86988EAD-A93F-45D9-A89E-7BB962DD6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382" y="1417448"/>
            <a:ext cx="9270625" cy="103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761CB8-FDD9-4D5C-9BEB-68A155E9D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37" t="29705"/>
          <a:stretch/>
        </p:blipFill>
        <p:spPr>
          <a:xfrm>
            <a:off x="682388" y="1417448"/>
            <a:ext cx="1951757" cy="110888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BDC991-671C-42CF-8D7E-B06EDFE03CFC}"/>
              </a:ext>
            </a:extLst>
          </p:cNvPr>
          <p:cNvSpPr txBox="1"/>
          <p:nvPr/>
        </p:nvSpPr>
        <p:spPr>
          <a:xfrm>
            <a:off x="6255823" y="3210320"/>
            <a:ext cx="4785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SI </a:t>
            </a:r>
            <a:r>
              <a:rPr lang="es-ES" sz="2800" dirty="0" err="1"/>
              <a:t>model</a:t>
            </a:r>
            <a:r>
              <a:rPr lang="es-ES" sz="2800" dirty="0">
                <a:sym typeface="Wingdings" panose="05000000000000000000" pitchFamily="2" charset="2"/>
              </a:rPr>
              <a:t> </a:t>
            </a:r>
            <a:r>
              <a:rPr lang="es-ES" sz="2800" dirty="0" err="1">
                <a:sym typeface="Wingdings" panose="05000000000000000000" pitchFamily="2" charset="2"/>
              </a:rPr>
              <a:t>for</a:t>
            </a:r>
            <a:r>
              <a:rPr lang="es-ES" sz="2800" dirty="0">
                <a:sym typeface="Wingdings" panose="05000000000000000000" pitchFamily="2" charset="2"/>
              </a:rPr>
              <a:t> </a:t>
            </a:r>
            <a:r>
              <a:rPr lang="es-ES" sz="2800" dirty="0" err="1">
                <a:sym typeface="Wingdings" panose="05000000000000000000" pitchFamily="2" charset="2"/>
              </a:rPr>
              <a:t>Zombies</a:t>
            </a:r>
            <a:r>
              <a:rPr lang="es-ES" sz="2800" dirty="0">
                <a:sym typeface="Wingdings" panose="05000000000000000000" pitchFamily="2" charset="2"/>
              </a:rPr>
              <a:t>: </a:t>
            </a:r>
            <a:r>
              <a:rPr lang="es-ES" dirty="0">
                <a:sym typeface="Wingdings" panose="05000000000000000000" pitchFamily="2" charset="2"/>
              </a:rPr>
              <a:t>no </a:t>
            </a:r>
            <a:r>
              <a:rPr lang="es-ES" dirty="0" err="1">
                <a:sym typeface="Wingdings" panose="05000000000000000000" pitchFamily="2" charset="2"/>
              </a:rPr>
              <a:t>recovery</a:t>
            </a:r>
            <a:endParaRPr lang="es-ES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“A” </a:t>
            </a:r>
            <a:r>
              <a:rPr lang="es-ES" sz="2800" dirty="0" err="1"/>
              <a:t>for</a:t>
            </a:r>
            <a:r>
              <a:rPr lang="es-ES" sz="2800" dirty="0"/>
              <a:t> </a:t>
            </a:r>
            <a:r>
              <a:rPr lang="es-ES" sz="2800" dirty="0" err="1"/>
              <a:t>asymptomatics</a:t>
            </a:r>
            <a:endParaRPr lang="es-ES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“Q” </a:t>
            </a:r>
            <a:r>
              <a:rPr lang="es-ES" sz="2800" dirty="0" err="1"/>
              <a:t>for</a:t>
            </a:r>
            <a:r>
              <a:rPr lang="es-ES" sz="2800" dirty="0"/>
              <a:t> </a:t>
            </a:r>
            <a:r>
              <a:rPr lang="es-ES" sz="2800" dirty="0" err="1"/>
              <a:t>quarantined</a:t>
            </a:r>
            <a:r>
              <a:rPr lang="es-ES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E89A5E9-277F-4E51-901E-B6D5B3CDE610}"/>
              </a:ext>
            </a:extLst>
          </p:cNvPr>
          <p:cNvSpPr txBox="1"/>
          <p:nvPr/>
        </p:nvSpPr>
        <p:spPr>
          <a:xfrm>
            <a:off x="1732547" y="5931568"/>
            <a:ext cx="8085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“</a:t>
            </a:r>
            <a:r>
              <a:rPr lang="es-ES" sz="2000" dirty="0" err="1"/>
              <a:t>Models</a:t>
            </a:r>
            <a:r>
              <a:rPr lang="es-ES" sz="2000" dirty="0"/>
              <a:t> are </a:t>
            </a:r>
            <a:r>
              <a:rPr lang="es-ES" sz="2000" dirty="0" err="1"/>
              <a:t>only</a:t>
            </a:r>
            <a:r>
              <a:rPr lang="es-ES" sz="2000" dirty="0"/>
              <a:t> as </a:t>
            </a:r>
            <a:r>
              <a:rPr lang="es-ES" sz="2000" dirty="0" err="1"/>
              <a:t>good</a:t>
            </a:r>
            <a:r>
              <a:rPr lang="es-ES" sz="2000" dirty="0"/>
              <a:t> as </a:t>
            </a:r>
            <a:r>
              <a:rPr lang="es-ES" sz="2000" dirty="0" err="1"/>
              <a:t>their</a:t>
            </a:r>
            <a:r>
              <a:rPr lang="es-ES" sz="2000" dirty="0"/>
              <a:t> </a:t>
            </a:r>
            <a:r>
              <a:rPr lang="es-ES" sz="2000" dirty="0" err="1"/>
              <a:t>assumptions</a:t>
            </a:r>
            <a:r>
              <a:rPr lang="es-ES" sz="20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38795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B5E22-5DDA-4193-AF4F-FE67EEE0B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s-ES" dirty="0" err="1"/>
              <a:t>Going</a:t>
            </a:r>
            <a:r>
              <a:rPr lang="es-ES" dirty="0"/>
              <a:t> </a:t>
            </a:r>
            <a:r>
              <a:rPr lang="es-ES" dirty="0" err="1"/>
              <a:t>beyond</a:t>
            </a:r>
            <a:endParaRPr lang="es-E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ED2C5ADF-6830-428B-B885-8EF84EE9B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65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8F1ECE-4AB0-4FDD-A2D4-CF808B501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s-ES" sz="2400" dirty="0"/>
              <a:t>Vital </a:t>
            </a:r>
            <a:r>
              <a:rPr lang="es-ES" sz="2400" dirty="0" err="1"/>
              <a:t>dynamics</a:t>
            </a:r>
            <a:r>
              <a:rPr lang="es-ES" sz="2400" dirty="0"/>
              <a:t>: </a:t>
            </a:r>
            <a:r>
              <a:rPr lang="es-ES" sz="2000" dirty="0" err="1"/>
              <a:t>add</a:t>
            </a:r>
            <a:r>
              <a:rPr lang="es-ES" sz="2000" dirty="0"/>
              <a:t> natural </a:t>
            </a:r>
            <a:r>
              <a:rPr lang="es-ES" sz="2000" dirty="0" err="1"/>
              <a:t>birth</a:t>
            </a:r>
            <a:r>
              <a:rPr lang="es-ES" sz="2000" dirty="0"/>
              <a:t> &amp; </a:t>
            </a:r>
            <a:r>
              <a:rPr lang="es-ES" sz="2000" dirty="0" err="1"/>
              <a:t>death</a:t>
            </a:r>
            <a:r>
              <a:rPr lang="es-ES" sz="2000" dirty="0"/>
              <a:t> </a:t>
            </a:r>
            <a:r>
              <a:rPr lang="es-ES" sz="2000" dirty="0" err="1"/>
              <a:t>functions</a:t>
            </a:r>
            <a:endParaRPr lang="es-ES" sz="2400" dirty="0"/>
          </a:p>
          <a:p>
            <a:r>
              <a:rPr lang="es-ES" sz="2400" dirty="0"/>
              <a:t>Age </a:t>
            </a:r>
            <a:r>
              <a:rPr lang="es-ES" sz="2400" dirty="0" err="1"/>
              <a:t>structured</a:t>
            </a:r>
            <a:r>
              <a:rPr lang="es-ES" sz="2400" dirty="0"/>
              <a:t> </a:t>
            </a:r>
            <a:r>
              <a:rPr lang="es-ES" sz="2400" dirty="0" err="1"/>
              <a:t>populations</a:t>
            </a:r>
            <a:endParaRPr lang="es-ES" sz="2400" dirty="0"/>
          </a:p>
          <a:p>
            <a:r>
              <a:rPr lang="es-ES" sz="2400" dirty="0"/>
              <a:t>Sex &amp; other social </a:t>
            </a:r>
            <a:r>
              <a:rPr lang="es-ES" sz="2400" dirty="0" err="1"/>
              <a:t>subpopulations</a:t>
            </a:r>
            <a:endParaRPr lang="es-ES" sz="2400" dirty="0"/>
          </a:p>
          <a:p>
            <a:r>
              <a:rPr lang="es-ES" sz="2400" dirty="0" err="1"/>
              <a:t>Spatial</a:t>
            </a:r>
            <a:r>
              <a:rPr lang="es-ES" sz="2400" dirty="0"/>
              <a:t> </a:t>
            </a:r>
            <a:r>
              <a:rPr lang="es-ES" sz="2400" dirty="0" err="1"/>
              <a:t>structure</a:t>
            </a:r>
            <a:endParaRPr lang="es-ES" sz="2400" dirty="0"/>
          </a:p>
          <a:p>
            <a:r>
              <a:rPr lang="es-ES" sz="2400" dirty="0" err="1"/>
              <a:t>Statistics</a:t>
            </a:r>
            <a:r>
              <a:rPr lang="es-ES" sz="2400" dirty="0"/>
              <a:t>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parameter</a:t>
            </a:r>
            <a:r>
              <a:rPr lang="es-ES" sz="2400" dirty="0"/>
              <a:t> </a:t>
            </a:r>
            <a:r>
              <a:rPr lang="es-ES" sz="2400" dirty="0" err="1"/>
              <a:t>estimation</a:t>
            </a:r>
            <a:endParaRPr lang="es-ES" sz="24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C2150FC-680B-4957-AD6C-ABEF2FE971E8}"/>
              </a:ext>
            </a:extLst>
          </p:cNvPr>
          <p:cNvSpPr txBox="1">
            <a:spLocks/>
          </p:cNvSpPr>
          <p:nvPr/>
        </p:nvSpPr>
        <p:spPr>
          <a:xfrm>
            <a:off x="4912566" y="3535867"/>
            <a:ext cx="6441233" cy="2641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884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C392D2C-38DD-4DA8-B478-7DA3E1267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624" y="2428658"/>
            <a:ext cx="4026733" cy="27597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99147E-501B-402F-AD3D-0C028A72B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357" y="2428658"/>
            <a:ext cx="6687884" cy="3408853"/>
          </a:xfrm>
        </p:spPr>
        <p:txBody>
          <a:bodyPr>
            <a:normAutofit/>
          </a:bodyPr>
          <a:lstStyle/>
          <a:p>
            <a:r>
              <a:rPr lang="es-ES" sz="1800" dirty="0">
                <a:hlinkClick r:id="rId3"/>
              </a:rPr>
              <a:t>Prof. </a:t>
            </a:r>
            <a:r>
              <a:rPr lang="es-ES" sz="1800" dirty="0" err="1">
                <a:hlinkClick r:id="rId3"/>
              </a:rPr>
              <a:t>Gog’s</a:t>
            </a:r>
            <a:r>
              <a:rPr lang="es-ES" sz="1800" dirty="0">
                <a:hlinkClick r:id="rId3"/>
              </a:rPr>
              <a:t> </a:t>
            </a:r>
            <a:r>
              <a:rPr lang="es-ES" sz="1800" dirty="0" err="1">
                <a:hlinkClick r:id="rId3"/>
              </a:rPr>
              <a:t>Part</a:t>
            </a:r>
            <a:r>
              <a:rPr lang="es-ES" sz="1800" dirty="0">
                <a:hlinkClick r:id="rId3"/>
              </a:rPr>
              <a:t> II </a:t>
            </a:r>
            <a:r>
              <a:rPr lang="es-ES" sz="1800" dirty="0" err="1">
                <a:hlinkClick r:id="rId3"/>
              </a:rPr>
              <a:t>Mathematical</a:t>
            </a:r>
            <a:r>
              <a:rPr lang="es-ES" sz="1800" dirty="0">
                <a:hlinkClick r:id="rId3"/>
              </a:rPr>
              <a:t> </a:t>
            </a:r>
            <a:r>
              <a:rPr lang="es-ES" sz="1800" dirty="0" err="1">
                <a:hlinkClick r:id="rId3"/>
              </a:rPr>
              <a:t>Biology</a:t>
            </a:r>
            <a:r>
              <a:rPr lang="es-ES" sz="1800" dirty="0">
                <a:hlinkClick r:id="rId3"/>
              </a:rPr>
              <a:t> notes</a:t>
            </a:r>
            <a:endParaRPr lang="es-ES" sz="1800" dirty="0"/>
          </a:p>
          <a:p>
            <a:r>
              <a:rPr lang="es-ES" sz="1800" dirty="0"/>
              <a:t>Wikipedia page on </a:t>
            </a:r>
            <a:r>
              <a:rPr lang="es-ES" sz="1800" dirty="0">
                <a:hlinkClick r:id="rId4"/>
              </a:rPr>
              <a:t>Compartmental </a:t>
            </a:r>
            <a:r>
              <a:rPr lang="es-ES" sz="1800" dirty="0" err="1">
                <a:hlinkClick r:id="rId4"/>
              </a:rPr>
              <a:t>models</a:t>
            </a:r>
            <a:r>
              <a:rPr lang="es-ES" sz="1800" dirty="0">
                <a:hlinkClick r:id="rId4"/>
              </a:rPr>
              <a:t> in </a:t>
            </a:r>
            <a:r>
              <a:rPr lang="es-ES" sz="1800" dirty="0" err="1">
                <a:hlinkClick r:id="rId4"/>
              </a:rPr>
              <a:t>epidemiology</a:t>
            </a:r>
            <a:endParaRPr lang="es-ES" sz="1800" dirty="0"/>
          </a:p>
          <a:p>
            <a:r>
              <a:rPr lang="en-US" sz="1800" dirty="0"/>
              <a:t>Allman, E. S. and Rhodes, J. A. (2003) “Infectious Disease Modeling,” in </a:t>
            </a:r>
            <a:r>
              <a:rPr lang="en-US" sz="1800" i="1" dirty="0"/>
              <a:t>Mathematical Models in Biology: An Introduction</a:t>
            </a:r>
            <a:r>
              <a:rPr lang="en-US" sz="1800" dirty="0"/>
              <a:t>. Cambridge: Cambridge University Press, pp. 279–314. </a:t>
            </a:r>
          </a:p>
          <a:p>
            <a:r>
              <a:rPr lang="es-ES" sz="1800" dirty="0"/>
              <a:t>Robert Smith?, </a:t>
            </a:r>
            <a:r>
              <a:rPr lang="es-ES" sz="1800" dirty="0" err="1">
                <a:hlinkClick r:id="rId5"/>
              </a:rPr>
              <a:t>Mathematical</a:t>
            </a:r>
            <a:r>
              <a:rPr lang="es-ES" sz="1800" dirty="0">
                <a:hlinkClick r:id="rId5"/>
              </a:rPr>
              <a:t> </a:t>
            </a:r>
            <a:r>
              <a:rPr lang="es-ES" sz="1800" dirty="0" err="1">
                <a:hlinkClick r:id="rId5"/>
              </a:rPr>
              <a:t>Modelling</a:t>
            </a:r>
            <a:r>
              <a:rPr lang="es-ES" sz="1800" dirty="0">
                <a:hlinkClick r:id="rId5"/>
              </a:rPr>
              <a:t> </a:t>
            </a:r>
            <a:r>
              <a:rPr lang="es-ES" sz="1800" dirty="0" err="1">
                <a:hlinkClick r:id="rId5"/>
              </a:rPr>
              <a:t>of</a:t>
            </a:r>
            <a:r>
              <a:rPr lang="es-ES" sz="1800" dirty="0">
                <a:hlinkClick r:id="rId5"/>
              </a:rPr>
              <a:t> </a:t>
            </a:r>
            <a:r>
              <a:rPr lang="es-ES" sz="1800" dirty="0" err="1">
                <a:hlinkClick r:id="rId5"/>
              </a:rPr>
              <a:t>Zombies</a:t>
            </a:r>
            <a:r>
              <a:rPr lang="es-ES" sz="1800" dirty="0"/>
              <a:t>, </a:t>
            </a:r>
            <a:r>
              <a:rPr lang="es-ES" sz="1800" dirty="0" err="1"/>
              <a:t>University</a:t>
            </a:r>
            <a:r>
              <a:rPr lang="es-ES" sz="1800" dirty="0"/>
              <a:t> </a:t>
            </a:r>
            <a:r>
              <a:rPr lang="es-ES" sz="1800" dirty="0" err="1"/>
              <a:t>of</a:t>
            </a:r>
            <a:r>
              <a:rPr lang="es-ES" sz="1800" dirty="0"/>
              <a:t> Ottawa </a:t>
            </a:r>
            <a:r>
              <a:rPr lang="es-ES" sz="1800" dirty="0" err="1"/>
              <a:t>Press</a:t>
            </a:r>
            <a:r>
              <a:rPr lang="es-ES" sz="2200" dirty="0"/>
              <a:t>.</a:t>
            </a:r>
          </a:p>
          <a:p>
            <a:r>
              <a:rPr lang="es-ES" sz="1800" dirty="0" err="1">
                <a:hlinkClick r:id="rId6"/>
              </a:rPr>
              <a:t>Perspectives</a:t>
            </a:r>
            <a:r>
              <a:rPr lang="es-ES" sz="1800" dirty="0">
                <a:hlinkClick r:id="rId6"/>
              </a:rPr>
              <a:t> on </a:t>
            </a:r>
            <a:r>
              <a:rPr lang="es-ES" sz="1800" dirty="0" err="1">
                <a:hlinkClick r:id="rId6"/>
              </a:rPr>
              <a:t>the</a:t>
            </a:r>
            <a:r>
              <a:rPr lang="es-ES" sz="1800" dirty="0">
                <a:hlinkClick r:id="rId6"/>
              </a:rPr>
              <a:t> </a:t>
            </a:r>
            <a:r>
              <a:rPr lang="es-ES" sz="1800" dirty="0" err="1">
                <a:hlinkClick r:id="rId6"/>
              </a:rPr>
              <a:t>basic</a:t>
            </a:r>
            <a:r>
              <a:rPr lang="es-ES" sz="1800" dirty="0">
                <a:hlinkClick r:id="rId6"/>
              </a:rPr>
              <a:t> </a:t>
            </a:r>
            <a:r>
              <a:rPr lang="es-ES" sz="1800" dirty="0" err="1">
                <a:hlinkClick r:id="rId6"/>
              </a:rPr>
              <a:t>reproductive</a:t>
            </a:r>
            <a:r>
              <a:rPr lang="es-ES" sz="1800" dirty="0">
                <a:hlinkClick r:id="rId6"/>
              </a:rPr>
              <a:t> ratio</a:t>
            </a:r>
            <a:r>
              <a:rPr lang="es-ES" sz="1800" dirty="0"/>
              <a:t>, J.M. </a:t>
            </a:r>
            <a:r>
              <a:rPr lang="es-ES" sz="1800" dirty="0" err="1"/>
              <a:t>Heffernan</a:t>
            </a:r>
            <a:r>
              <a:rPr lang="es-ES" sz="1800" dirty="0"/>
              <a:t> et al.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690C5E-0BD4-4DD1-A71D-60AB572C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s-ES"/>
              <a:t>References</a:t>
            </a:r>
            <a:endParaRPr lang="es-ES" dirty="0"/>
          </a:p>
        </p:txBody>
      </p:sp>
      <p:cxnSp>
        <p:nvCxnSpPr>
          <p:cNvPr id="6" name="Straight Connector 8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876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Imagen que contiene objeto de exteriores, web&#10;&#10;Descripción generada automáticamente">
            <a:extLst>
              <a:ext uri="{FF2B5EF4-FFF2-40B4-BE49-F238E27FC236}">
                <a16:creationId xmlns:a16="http://schemas.microsoft.com/office/drawing/2014/main" id="{E905DF90-9869-48E0-BD87-90C616629A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91420" y="643466"/>
            <a:ext cx="84091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61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5|0.5|0.3|0.6|39.9|0.5|0.5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2.3|0.5|0.6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4|0.3|0.3|0.4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3|0.4|0.5|2.5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5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7|2.8|0.7|3.2|2.1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|0.6|0.6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4|0.6|0.6|0.9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801</Words>
  <Application>Microsoft Office PowerPoint</Application>
  <PresentationFormat>Panorámica</PresentationFormat>
  <Paragraphs>134</Paragraphs>
  <Slides>16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Tema de Office</vt:lpstr>
      <vt:lpstr>Compartmental models in epidemiology</vt:lpstr>
      <vt:lpstr>Epidemiology</vt:lpstr>
      <vt:lpstr>The SIR Model</vt:lpstr>
      <vt:lpstr>When can an epidemic occur?</vt:lpstr>
      <vt:lpstr>Trajectories in I-S plane</vt:lpstr>
      <vt:lpstr>The “curve”</vt:lpstr>
      <vt:lpstr>Vaccination or quarantine </vt:lpstr>
      <vt:lpstr>The SIS Model</vt:lpstr>
      <vt:lpstr>Solution</vt:lpstr>
      <vt:lpstr>The SEIR model</vt:lpstr>
      <vt:lpstr>Linearisation about DFE: S=N, I=E=0 </vt:lpstr>
      <vt:lpstr>Carrier State</vt:lpstr>
      <vt:lpstr>More compartmental models</vt:lpstr>
      <vt:lpstr>Going beyond</vt:lpstr>
      <vt:lpstr>References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Compartmental models in epidemiology</dc:title>
  <dc:creator>María Alegría Gutiérrez</dc:creator>
  <cp:lastModifiedBy>María Alegría Gutiérrez</cp:lastModifiedBy>
  <cp:revision>1</cp:revision>
  <dcterms:created xsi:type="dcterms:W3CDTF">2020-04-11T08:46:42Z</dcterms:created>
  <dcterms:modified xsi:type="dcterms:W3CDTF">2020-04-17T13:31:01Z</dcterms:modified>
</cp:coreProperties>
</file>